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Mono Light"/>
      <p:regular r:id="rId23"/>
      <p:bold r:id="rId24"/>
      <p:italic r:id="rId25"/>
      <p:boldItalic r:id="rId26"/>
    </p:embeddedFont>
    <p:embeddedFont>
      <p:font typeface="Google Sans"/>
      <p:regular r:id="rId27"/>
      <p:bold r:id="rId28"/>
      <p:italic r:id="rId29"/>
      <p:boldItalic r:id="rId30"/>
    </p:embeddedFont>
    <p:embeddedFont>
      <p:font typeface="Google Sans Medium"/>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MonoLight-bold.fntdata"/><Relationship Id="rId23" Type="http://schemas.openxmlformats.org/officeDocument/2006/relationships/font" Target="fonts/RobotoMon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Light-boldItalic.fntdata"/><Relationship Id="rId25" Type="http://schemas.openxmlformats.org/officeDocument/2006/relationships/font" Target="fonts/RobotoMonoLight-italic.fntdata"/><Relationship Id="rId28" Type="http://schemas.openxmlformats.org/officeDocument/2006/relationships/font" Target="fonts/GoogleSans-bold.fntdata"/><Relationship Id="rId27" Type="http://schemas.openxmlformats.org/officeDocument/2006/relationships/font" Target="fonts/Google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oogle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oogleSansMedium-regular.fntdata"/><Relationship Id="rId30" Type="http://schemas.openxmlformats.org/officeDocument/2006/relationships/font" Target="fonts/GoogleSans-boldItalic.fntdata"/><Relationship Id="rId11" Type="http://schemas.openxmlformats.org/officeDocument/2006/relationships/slide" Target="slides/slide6.xml"/><Relationship Id="rId33" Type="http://schemas.openxmlformats.org/officeDocument/2006/relationships/font" Target="fonts/GoogleSansMedium-italic.fntdata"/><Relationship Id="rId10" Type="http://schemas.openxmlformats.org/officeDocument/2006/relationships/slide" Target="slides/slide5.xml"/><Relationship Id="rId32" Type="http://schemas.openxmlformats.org/officeDocument/2006/relationships/font" Target="fonts/GoogleSansMedium-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GoogleSans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28dee1d198_1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28dee1d198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c9c87e0b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9c9c87e0b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c9c87e0b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c9c87e0b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23b3f8461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23b3f8461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28dee1d198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28dee1d198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c9c87e0b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9c9c87e0b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c9c87e0b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9c9c87e0b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c9c87e0b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c9c87e0b3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3b3f8461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3b3f8461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23b3f8461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23b3f8461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28dee1d198_1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28dee1d198_1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25514d536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25514d536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28dee1d198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28dee1d198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5645dc21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5645dc21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8dee1d198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8dee1d198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23b3f846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23b3f846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c9c87e0b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c9c87e0b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Title">
  <p:cSld name="CUSTOM">
    <p:bg>
      <p:bgPr>
        <a:no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537254" y="4181399"/>
            <a:ext cx="3355825" cy="257700"/>
          </a:xfrm>
          <a:prstGeom prst="rect">
            <a:avLst/>
          </a:prstGeom>
          <a:noFill/>
          <a:ln>
            <a:noFill/>
          </a:ln>
        </p:spPr>
      </p:pic>
      <p:sp>
        <p:nvSpPr>
          <p:cNvPr id="11" name="Google Shape;11;p2"/>
          <p:cNvSpPr txBox="1"/>
          <p:nvPr>
            <p:ph type="title"/>
          </p:nvPr>
        </p:nvSpPr>
        <p:spPr>
          <a:xfrm>
            <a:off x="541975" y="2036775"/>
            <a:ext cx="4847100" cy="1736100"/>
          </a:xfrm>
          <a:prstGeom prst="rect">
            <a:avLst/>
          </a:prstGeom>
        </p:spPr>
        <p:txBody>
          <a:bodyPr anchorCtr="0" anchor="t" bIns="0" lIns="0" spcFirstLastPara="1" rIns="0" wrap="square" tIns="0">
            <a:normAutofit/>
          </a:bodyPr>
          <a:lstStyle>
            <a:lvl1pPr lvl="0">
              <a:lnSpc>
                <a:spcPct val="95000"/>
              </a:lnSpc>
              <a:spcBef>
                <a:spcPts val="0"/>
              </a:spcBef>
              <a:spcAft>
                <a:spcPts val="0"/>
              </a:spcAft>
              <a:buSzPts val="4000"/>
              <a:buNone/>
              <a:defRPr sz="4000"/>
            </a:lvl1pPr>
            <a:lvl2pPr lvl="1">
              <a:lnSpc>
                <a:spcPct val="95000"/>
              </a:lnSpc>
              <a:spcBef>
                <a:spcPts val="0"/>
              </a:spcBef>
              <a:spcAft>
                <a:spcPts val="0"/>
              </a:spcAft>
              <a:buSzPts val="2800"/>
              <a:buNone/>
              <a:defRPr>
                <a:latin typeface="Roboto Mono Light"/>
                <a:ea typeface="Roboto Mono Light"/>
                <a:cs typeface="Roboto Mono Light"/>
                <a:sym typeface="Roboto Mono Light"/>
              </a:defRPr>
            </a:lvl2pPr>
            <a:lvl3pPr lvl="2">
              <a:lnSpc>
                <a:spcPct val="95000"/>
              </a:lnSpc>
              <a:spcBef>
                <a:spcPts val="0"/>
              </a:spcBef>
              <a:spcAft>
                <a:spcPts val="0"/>
              </a:spcAft>
              <a:buSzPts val="2800"/>
              <a:buNone/>
              <a:defRPr>
                <a:latin typeface="Roboto Mono Light"/>
                <a:ea typeface="Roboto Mono Light"/>
                <a:cs typeface="Roboto Mono Light"/>
                <a:sym typeface="Roboto Mono Light"/>
              </a:defRPr>
            </a:lvl3pPr>
            <a:lvl4pPr lvl="3">
              <a:lnSpc>
                <a:spcPct val="95000"/>
              </a:lnSpc>
              <a:spcBef>
                <a:spcPts val="0"/>
              </a:spcBef>
              <a:spcAft>
                <a:spcPts val="0"/>
              </a:spcAft>
              <a:buSzPts val="2800"/>
              <a:buNone/>
              <a:defRPr>
                <a:latin typeface="Roboto Mono Light"/>
                <a:ea typeface="Roboto Mono Light"/>
                <a:cs typeface="Roboto Mono Light"/>
                <a:sym typeface="Roboto Mono Light"/>
              </a:defRPr>
            </a:lvl4pPr>
            <a:lvl5pPr lvl="4">
              <a:lnSpc>
                <a:spcPct val="95000"/>
              </a:lnSpc>
              <a:spcBef>
                <a:spcPts val="0"/>
              </a:spcBef>
              <a:spcAft>
                <a:spcPts val="0"/>
              </a:spcAft>
              <a:buSzPts val="2800"/>
              <a:buNone/>
              <a:defRPr>
                <a:latin typeface="Roboto Mono Light"/>
                <a:ea typeface="Roboto Mono Light"/>
                <a:cs typeface="Roboto Mono Light"/>
                <a:sym typeface="Roboto Mono Light"/>
              </a:defRPr>
            </a:lvl5pPr>
            <a:lvl6pPr lvl="5">
              <a:lnSpc>
                <a:spcPct val="95000"/>
              </a:lnSpc>
              <a:spcBef>
                <a:spcPts val="0"/>
              </a:spcBef>
              <a:spcAft>
                <a:spcPts val="0"/>
              </a:spcAft>
              <a:buSzPts val="2800"/>
              <a:buNone/>
              <a:defRPr>
                <a:latin typeface="Roboto Mono Light"/>
                <a:ea typeface="Roboto Mono Light"/>
                <a:cs typeface="Roboto Mono Light"/>
                <a:sym typeface="Roboto Mono Light"/>
              </a:defRPr>
            </a:lvl6pPr>
            <a:lvl7pPr lvl="6">
              <a:lnSpc>
                <a:spcPct val="95000"/>
              </a:lnSpc>
              <a:spcBef>
                <a:spcPts val="0"/>
              </a:spcBef>
              <a:spcAft>
                <a:spcPts val="0"/>
              </a:spcAft>
              <a:buSzPts val="2800"/>
              <a:buNone/>
              <a:defRPr>
                <a:latin typeface="Roboto Mono Light"/>
                <a:ea typeface="Roboto Mono Light"/>
                <a:cs typeface="Roboto Mono Light"/>
                <a:sym typeface="Roboto Mono Light"/>
              </a:defRPr>
            </a:lvl7pPr>
            <a:lvl8pPr lvl="7">
              <a:lnSpc>
                <a:spcPct val="95000"/>
              </a:lnSpc>
              <a:spcBef>
                <a:spcPts val="0"/>
              </a:spcBef>
              <a:spcAft>
                <a:spcPts val="0"/>
              </a:spcAft>
              <a:buSzPts val="2800"/>
              <a:buNone/>
              <a:defRPr>
                <a:latin typeface="Roboto Mono Light"/>
                <a:ea typeface="Roboto Mono Light"/>
                <a:cs typeface="Roboto Mono Light"/>
                <a:sym typeface="Roboto Mono Light"/>
              </a:defRPr>
            </a:lvl8pPr>
            <a:lvl9pPr lvl="8">
              <a:lnSpc>
                <a:spcPct val="95000"/>
              </a:lnSpc>
              <a:spcBef>
                <a:spcPts val="0"/>
              </a:spcBef>
              <a:spcAft>
                <a:spcPts val="0"/>
              </a:spcAft>
              <a:buSzPts val="2800"/>
              <a:buNone/>
              <a:defRPr>
                <a:latin typeface="Roboto Mono Light"/>
                <a:ea typeface="Roboto Mono Light"/>
                <a:cs typeface="Roboto Mono Light"/>
                <a:sym typeface="Roboto Mono Light"/>
              </a:defRPr>
            </a:lvl9pPr>
          </a:lstStyle>
          <a:p/>
        </p:txBody>
      </p:sp>
      <p:sp>
        <p:nvSpPr>
          <p:cNvPr id="12" name="Google Shape;12;p2"/>
          <p:cNvSpPr txBox="1"/>
          <p:nvPr>
            <p:ph idx="1" type="subTitle"/>
          </p:nvPr>
        </p:nvSpPr>
        <p:spPr>
          <a:xfrm>
            <a:off x="1134386" y="4501770"/>
            <a:ext cx="3841500" cy="3180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500"/>
              <a:buFont typeface="Google Sans"/>
              <a:buNone/>
              <a:defRPr sz="1500">
                <a:solidFill>
                  <a:schemeClr val="accent1"/>
                </a:solidFill>
                <a:latin typeface="Google Sans"/>
                <a:ea typeface="Google Sans"/>
                <a:cs typeface="Google Sans"/>
                <a:sym typeface="Google Sans"/>
              </a:defRPr>
            </a:lvl1pPr>
            <a:lvl2pPr lvl="1">
              <a:spcBef>
                <a:spcPts val="0"/>
              </a:spcBef>
              <a:spcAft>
                <a:spcPts val="0"/>
              </a:spcAft>
              <a:buClr>
                <a:schemeClr val="accent1"/>
              </a:buClr>
              <a:buSzPts val="1500"/>
              <a:buNone/>
              <a:defRPr sz="1500">
                <a:solidFill>
                  <a:schemeClr val="accent1"/>
                </a:solidFill>
              </a:defRPr>
            </a:lvl2pPr>
            <a:lvl3pPr lvl="2">
              <a:spcBef>
                <a:spcPts val="0"/>
              </a:spcBef>
              <a:spcAft>
                <a:spcPts val="0"/>
              </a:spcAft>
              <a:buClr>
                <a:schemeClr val="accent1"/>
              </a:buClr>
              <a:buSzPts val="1500"/>
              <a:buNone/>
              <a:defRPr sz="1500">
                <a:solidFill>
                  <a:schemeClr val="accent1"/>
                </a:solidFill>
              </a:defRPr>
            </a:lvl3pPr>
            <a:lvl4pPr lvl="3">
              <a:spcBef>
                <a:spcPts val="0"/>
              </a:spcBef>
              <a:spcAft>
                <a:spcPts val="0"/>
              </a:spcAft>
              <a:buClr>
                <a:schemeClr val="accent1"/>
              </a:buClr>
              <a:buSzPts val="1500"/>
              <a:buNone/>
              <a:defRPr sz="1500">
                <a:solidFill>
                  <a:schemeClr val="accent1"/>
                </a:solidFill>
              </a:defRPr>
            </a:lvl4pPr>
            <a:lvl5pPr lvl="4">
              <a:spcBef>
                <a:spcPts val="0"/>
              </a:spcBef>
              <a:spcAft>
                <a:spcPts val="0"/>
              </a:spcAft>
              <a:buClr>
                <a:schemeClr val="accent1"/>
              </a:buClr>
              <a:buSzPts val="1500"/>
              <a:buNone/>
              <a:defRPr sz="1500">
                <a:solidFill>
                  <a:schemeClr val="accent1"/>
                </a:solidFill>
              </a:defRPr>
            </a:lvl5pPr>
            <a:lvl6pPr lvl="5">
              <a:spcBef>
                <a:spcPts val="0"/>
              </a:spcBef>
              <a:spcAft>
                <a:spcPts val="0"/>
              </a:spcAft>
              <a:buClr>
                <a:schemeClr val="accent1"/>
              </a:buClr>
              <a:buSzPts val="1500"/>
              <a:buNone/>
              <a:defRPr sz="1500">
                <a:solidFill>
                  <a:schemeClr val="accent1"/>
                </a:solidFill>
              </a:defRPr>
            </a:lvl6pPr>
            <a:lvl7pPr lvl="6">
              <a:spcBef>
                <a:spcPts val="0"/>
              </a:spcBef>
              <a:spcAft>
                <a:spcPts val="0"/>
              </a:spcAft>
              <a:buClr>
                <a:schemeClr val="accent1"/>
              </a:buClr>
              <a:buSzPts val="1500"/>
              <a:buNone/>
              <a:defRPr sz="1500">
                <a:solidFill>
                  <a:schemeClr val="accent1"/>
                </a:solidFill>
              </a:defRPr>
            </a:lvl7pPr>
            <a:lvl8pPr lvl="7">
              <a:spcBef>
                <a:spcPts val="0"/>
              </a:spcBef>
              <a:spcAft>
                <a:spcPts val="0"/>
              </a:spcAft>
              <a:buClr>
                <a:schemeClr val="accent1"/>
              </a:buClr>
              <a:buSzPts val="1500"/>
              <a:buNone/>
              <a:defRPr sz="1500">
                <a:solidFill>
                  <a:schemeClr val="accent1"/>
                </a:solidFill>
              </a:defRPr>
            </a:lvl8pPr>
            <a:lvl9pPr lvl="8">
              <a:spcBef>
                <a:spcPts val="0"/>
              </a:spcBef>
              <a:spcAft>
                <a:spcPts val="0"/>
              </a:spcAft>
              <a:buClr>
                <a:schemeClr val="accent1"/>
              </a:buClr>
              <a:buSzPts val="1500"/>
              <a:buNone/>
              <a:defRPr sz="1500">
                <a:solidFill>
                  <a:schemeClr val="accen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 Split Screen">
  <p:cSld name="CUSTOM_12">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11"/>
          <p:cNvSpPr txBox="1"/>
          <p:nvPr>
            <p:ph type="title"/>
          </p:nvPr>
        </p:nvSpPr>
        <p:spPr>
          <a:xfrm>
            <a:off x="794975" y="1333800"/>
            <a:ext cx="3541800" cy="24759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 Full Screen">
  <p:cSld name="CUSTOM_13">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12"/>
          <p:cNvSpPr txBox="1"/>
          <p:nvPr>
            <p:ph type="title"/>
          </p:nvPr>
        </p:nvSpPr>
        <p:spPr>
          <a:xfrm>
            <a:off x="4740450" y="1030300"/>
            <a:ext cx="3669600" cy="249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s" type="twoColTx">
  <p:cSld name="TITLE_AND_TWO_COLUMNS">
    <p:spTree>
      <p:nvGrpSpPr>
        <p:cNvPr id="33" name="Shape 33"/>
        <p:cNvGrpSpPr/>
        <p:nvPr/>
      </p:nvGrpSpPr>
      <p:grpSpPr>
        <a:xfrm>
          <a:off x="0" y="0"/>
          <a:ext cx="0" cy="0"/>
          <a:chOff x="0" y="0"/>
          <a:chExt cx="0" cy="0"/>
        </a:xfrm>
      </p:grpSpPr>
      <p:sp>
        <p:nvSpPr>
          <p:cNvPr id="34" name="Google Shape;34;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1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5F6368"/>
              </a:buClr>
              <a:buSzPts val="1600"/>
              <a:buFont typeface="Roboto Mono Light"/>
              <a:buChar char="●"/>
              <a:defRPr sz="1600">
                <a:solidFill>
                  <a:srgbClr val="5F6368"/>
                </a:solidFill>
                <a:latin typeface="Roboto Mono Light"/>
                <a:ea typeface="Roboto Mono Light"/>
                <a:cs typeface="Roboto Mono Light"/>
                <a:sym typeface="Roboto Mono Light"/>
              </a:defRPr>
            </a:lvl1pPr>
            <a:lvl2pPr indent="-330200" lvl="1" marL="914400">
              <a:spcBef>
                <a:spcPts val="0"/>
              </a:spcBef>
              <a:spcAft>
                <a:spcPts val="0"/>
              </a:spcAft>
              <a:buClr>
                <a:srgbClr val="5F6368"/>
              </a:buClr>
              <a:buSzPts val="1600"/>
              <a:buChar char="○"/>
              <a:defRPr sz="1600">
                <a:solidFill>
                  <a:srgbClr val="5F6368"/>
                </a:solidFill>
              </a:defRPr>
            </a:lvl2pPr>
            <a:lvl3pPr indent="-330200" lvl="2" marL="1371600">
              <a:spcBef>
                <a:spcPts val="0"/>
              </a:spcBef>
              <a:spcAft>
                <a:spcPts val="0"/>
              </a:spcAft>
              <a:buClr>
                <a:srgbClr val="5F6368"/>
              </a:buClr>
              <a:buSzPts val="1600"/>
              <a:buChar char="■"/>
              <a:defRPr sz="1600">
                <a:solidFill>
                  <a:srgbClr val="5F6368"/>
                </a:solidFill>
              </a:defRPr>
            </a:lvl3pPr>
            <a:lvl4pPr indent="-330200" lvl="3" marL="1828800">
              <a:spcBef>
                <a:spcPts val="0"/>
              </a:spcBef>
              <a:spcAft>
                <a:spcPts val="0"/>
              </a:spcAft>
              <a:buClr>
                <a:srgbClr val="5F6368"/>
              </a:buClr>
              <a:buSzPts val="1600"/>
              <a:buChar char="●"/>
              <a:defRPr sz="1600">
                <a:solidFill>
                  <a:srgbClr val="5F6368"/>
                </a:solidFill>
              </a:defRPr>
            </a:lvl4pPr>
            <a:lvl5pPr indent="-330200" lvl="4" marL="2286000">
              <a:spcBef>
                <a:spcPts val="0"/>
              </a:spcBef>
              <a:spcAft>
                <a:spcPts val="0"/>
              </a:spcAft>
              <a:buClr>
                <a:srgbClr val="5F6368"/>
              </a:buClr>
              <a:buSzPts val="1600"/>
              <a:buChar char="○"/>
              <a:defRPr sz="1600">
                <a:solidFill>
                  <a:srgbClr val="5F6368"/>
                </a:solidFill>
              </a:defRPr>
            </a:lvl5pPr>
            <a:lvl6pPr indent="-330200" lvl="5" marL="2743200">
              <a:spcBef>
                <a:spcPts val="0"/>
              </a:spcBef>
              <a:spcAft>
                <a:spcPts val="0"/>
              </a:spcAft>
              <a:buClr>
                <a:srgbClr val="5F6368"/>
              </a:buClr>
              <a:buSzPts val="1600"/>
              <a:buChar char="■"/>
              <a:defRPr sz="1600">
                <a:solidFill>
                  <a:srgbClr val="5F6368"/>
                </a:solidFill>
              </a:defRPr>
            </a:lvl6pPr>
            <a:lvl7pPr indent="-330200" lvl="6" marL="3200400">
              <a:spcBef>
                <a:spcPts val="0"/>
              </a:spcBef>
              <a:spcAft>
                <a:spcPts val="0"/>
              </a:spcAft>
              <a:buClr>
                <a:srgbClr val="5F6368"/>
              </a:buClr>
              <a:buSzPts val="1600"/>
              <a:buChar char="●"/>
              <a:defRPr sz="1600">
                <a:solidFill>
                  <a:srgbClr val="5F6368"/>
                </a:solidFill>
              </a:defRPr>
            </a:lvl7pPr>
            <a:lvl8pPr indent="-330200" lvl="7" marL="3657600">
              <a:spcBef>
                <a:spcPts val="0"/>
              </a:spcBef>
              <a:spcAft>
                <a:spcPts val="0"/>
              </a:spcAft>
              <a:buClr>
                <a:srgbClr val="5F6368"/>
              </a:buClr>
              <a:buSzPts val="1600"/>
              <a:buChar char="○"/>
              <a:defRPr sz="1600">
                <a:solidFill>
                  <a:srgbClr val="5F6368"/>
                </a:solidFill>
              </a:defRPr>
            </a:lvl8pPr>
            <a:lvl9pPr indent="-330200" lvl="8" marL="4114800">
              <a:spcBef>
                <a:spcPts val="0"/>
              </a:spcBef>
              <a:spcAft>
                <a:spcPts val="0"/>
              </a:spcAft>
              <a:buClr>
                <a:srgbClr val="5F6368"/>
              </a:buClr>
              <a:buSzPts val="1600"/>
              <a:buChar char="■"/>
              <a:defRPr sz="1600">
                <a:solidFill>
                  <a:srgbClr val="5F6368"/>
                </a:solidFill>
              </a:defRPr>
            </a:lvl9pPr>
          </a:lstStyle>
          <a:p/>
        </p:txBody>
      </p:sp>
      <p:sp>
        <p:nvSpPr>
          <p:cNvPr id="36" name="Google Shape;36;p1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5F6368"/>
              </a:buClr>
              <a:buSzPts val="1600"/>
              <a:buFont typeface="Roboto Mono Light"/>
              <a:buChar char="●"/>
              <a:defRPr sz="1600">
                <a:solidFill>
                  <a:srgbClr val="5F6368"/>
                </a:solidFill>
                <a:latin typeface="Roboto Mono Light"/>
                <a:ea typeface="Roboto Mono Light"/>
                <a:cs typeface="Roboto Mono Light"/>
                <a:sym typeface="Roboto Mono Light"/>
              </a:defRPr>
            </a:lvl1pPr>
            <a:lvl2pPr indent="-330200" lvl="1" marL="914400">
              <a:spcBef>
                <a:spcPts val="0"/>
              </a:spcBef>
              <a:spcAft>
                <a:spcPts val="0"/>
              </a:spcAft>
              <a:buClr>
                <a:srgbClr val="5F6368"/>
              </a:buClr>
              <a:buSzPts val="1600"/>
              <a:buChar char="○"/>
              <a:defRPr sz="1600">
                <a:solidFill>
                  <a:srgbClr val="5F6368"/>
                </a:solidFill>
              </a:defRPr>
            </a:lvl2pPr>
            <a:lvl3pPr indent="-330200" lvl="2" marL="1371600">
              <a:spcBef>
                <a:spcPts val="0"/>
              </a:spcBef>
              <a:spcAft>
                <a:spcPts val="0"/>
              </a:spcAft>
              <a:buClr>
                <a:srgbClr val="5F6368"/>
              </a:buClr>
              <a:buSzPts val="1600"/>
              <a:buChar char="■"/>
              <a:defRPr sz="1600">
                <a:solidFill>
                  <a:srgbClr val="5F6368"/>
                </a:solidFill>
              </a:defRPr>
            </a:lvl3pPr>
            <a:lvl4pPr indent="-330200" lvl="3" marL="1828800">
              <a:spcBef>
                <a:spcPts val="0"/>
              </a:spcBef>
              <a:spcAft>
                <a:spcPts val="0"/>
              </a:spcAft>
              <a:buClr>
                <a:srgbClr val="5F6368"/>
              </a:buClr>
              <a:buSzPts val="1600"/>
              <a:buChar char="●"/>
              <a:defRPr sz="1600">
                <a:solidFill>
                  <a:srgbClr val="5F6368"/>
                </a:solidFill>
              </a:defRPr>
            </a:lvl4pPr>
            <a:lvl5pPr indent="-330200" lvl="4" marL="2286000">
              <a:spcBef>
                <a:spcPts val="0"/>
              </a:spcBef>
              <a:spcAft>
                <a:spcPts val="0"/>
              </a:spcAft>
              <a:buClr>
                <a:srgbClr val="5F6368"/>
              </a:buClr>
              <a:buSzPts val="1600"/>
              <a:buChar char="○"/>
              <a:defRPr sz="1600">
                <a:solidFill>
                  <a:srgbClr val="5F6368"/>
                </a:solidFill>
              </a:defRPr>
            </a:lvl5pPr>
            <a:lvl6pPr indent="-330200" lvl="5" marL="2743200">
              <a:spcBef>
                <a:spcPts val="0"/>
              </a:spcBef>
              <a:spcAft>
                <a:spcPts val="0"/>
              </a:spcAft>
              <a:buClr>
                <a:srgbClr val="5F6368"/>
              </a:buClr>
              <a:buSzPts val="1600"/>
              <a:buChar char="■"/>
              <a:defRPr sz="1600">
                <a:solidFill>
                  <a:srgbClr val="5F6368"/>
                </a:solidFill>
              </a:defRPr>
            </a:lvl6pPr>
            <a:lvl7pPr indent="-330200" lvl="6" marL="3200400">
              <a:spcBef>
                <a:spcPts val="0"/>
              </a:spcBef>
              <a:spcAft>
                <a:spcPts val="0"/>
              </a:spcAft>
              <a:buClr>
                <a:srgbClr val="5F6368"/>
              </a:buClr>
              <a:buSzPts val="1600"/>
              <a:buChar char="●"/>
              <a:defRPr sz="1600">
                <a:solidFill>
                  <a:srgbClr val="5F6368"/>
                </a:solidFill>
              </a:defRPr>
            </a:lvl7pPr>
            <a:lvl8pPr indent="-330200" lvl="7" marL="3657600">
              <a:spcBef>
                <a:spcPts val="0"/>
              </a:spcBef>
              <a:spcAft>
                <a:spcPts val="0"/>
              </a:spcAft>
              <a:buClr>
                <a:srgbClr val="5F6368"/>
              </a:buClr>
              <a:buSzPts val="1600"/>
              <a:buChar char="○"/>
              <a:defRPr sz="1600">
                <a:solidFill>
                  <a:srgbClr val="5F6368"/>
                </a:solidFill>
              </a:defRPr>
            </a:lvl8pPr>
            <a:lvl9pPr indent="-330200" lvl="8" marL="4114800">
              <a:spcBef>
                <a:spcPts val="0"/>
              </a:spcBef>
              <a:spcAft>
                <a:spcPts val="0"/>
              </a:spcAft>
              <a:buClr>
                <a:srgbClr val="5F6368"/>
              </a:buClr>
              <a:buSzPts val="1600"/>
              <a:buChar char="■"/>
              <a:defRPr sz="1600">
                <a:solidFill>
                  <a:srgbClr val="5F6368"/>
                </a:solidFill>
              </a:defRPr>
            </a:lvl9pPr>
          </a:lstStyle>
          <a:p/>
        </p:txBody>
      </p:sp>
      <p:sp>
        <p:nvSpPr>
          <p:cNvPr id="37" name="Google Shape;3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One Column">
  <p:cSld name="ONE_COLUMN_TEXT">
    <p:spTree>
      <p:nvGrpSpPr>
        <p:cNvPr id="38" name="Shape 38"/>
        <p:cNvGrpSpPr/>
        <p:nvPr/>
      </p:nvGrpSpPr>
      <p:grpSpPr>
        <a:xfrm>
          <a:off x="0" y="0"/>
          <a:ext cx="0" cy="0"/>
          <a:chOff x="0" y="0"/>
          <a:chExt cx="0" cy="0"/>
        </a:xfrm>
      </p:grpSpPr>
      <p:sp>
        <p:nvSpPr>
          <p:cNvPr id="39" name="Google Shape;39;p1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14"/>
          <p:cNvSpPr txBox="1"/>
          <p:nvPr>
            <p:ph idx="1" type="body"/>
          </p:nvPr>
        </p:nvSpPr>
        <p:spPr>
          <a:xfrm>
            <a:off x="311700" y="1389600"/>
            <a:ext cx="3761700" cy="3179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rgbClr val="5F6368"/>
              </a:buClr>
              <a:buSzPts val="1600"/>
              <a:buFont typeface="Roboto Mono Light"/>
              <a:buChar char="●"/>
              <a:defRPr sz="1600">
                <a:solidFill>
                  <a:srgbClr val="5F6368"/>
                </a:solidFill>
                <a:latin typeface="Roboto Mono Light"/>
                <a:ea typeface="Roboto Mono Light"/>
                <a:cs typeface="Roboto Mono Light"/>
                <a:sym typeface="Roboto Mono Light"/>
              </a:defRPr>
            </a:lvl1pPr>
            <a:lvl2pPr indent="-330200" lvl="1" marL="914400">
              <a:spcBef>
                <a:spcPts val="0"/>
              </a:spcBef>
              <a:spcAft>
                <a:spcPts val="0"/>
              </a:spcAft>
              <a:buClr>
                <a:srgbClr val="5F6368"/>
              </a:buClr>
              <a:buSzPts val="1600"/>
              <a:buChar char="○"/>
              <a:defRPr sz="1600">
                <a:solidFill>
                  <a:srgbClr val="5F6368"/>
                </a:solidFill>
              </a:defRPr>
            </a:lvl2pPr>
            <a:lvl3pPr indent="-330200" lvl="2" marL="1371600">
              <a:spcBef>
                <a:spcPts val="0"/>
              </a:spcBef>
              <a:spcAft>
                <a:spcPts val="0"/>
              </a:spcAft>
              <a:buClr>
                <a:srgbClr val="5F6368"/>
              </a:buClr>
              <a:buSzPts val="1600"/>
              <a:buChar char="■"/>
              <a:defRPr sz="1600">
                <a:solidFill>
                  <a:srgbClr val="5F6368"/>
                </a:solidFill>
              </a:defRPr>
            </a:lvl3pPr>
            <a:lvl4pPr indent="-330200" lvl="3" marL="1828800">
              <a:spcBef>
                <a:spcPts val="0"/>
              </a:spcBef>
              <a:spcAft>
                <a:spcPts val="0"/>
              </a:spcAft>
              <a:buClr>
                <a:srgbClr val="5F6368"/>
              </a:buClr>
              <a:buSzPts val="1600"/>
              <a:buChar char="●"/>
              <a:defRPr sz="1600">
                <a:solidFill>
                  <a:srgbClr val="5F6368"/>
                </a:solidFill>
              </a:defRPr>
            </a:lvl4pPr>
            <a:lvl5pPr indent="-330200" lvl="4" marL="2286000">
              <a:spcBef>
                <a:spcPts val="0"/>
              </a:spcBef>
              <a:spcAft>
                <a:spcPts val="0"/>
              </a:spcAft>
              <a:buClr>
                <a:srgbClr val="5F6368"/>
              </a:buClr>
              <a:buSzPts val="1600"/>
              <a:buChar char="○"/>
              <a:defRPr sz="1600">
                <a:solidFill>
                  <a:srgbClr val="5F6368"/>
                </a:solidFill>
              </a:defRPr>
            </a:lvl5pPr>
            <a:lvl6pPr indent="-330200" lvl="5" marL="2743200">
              <a:spcBef>
                <a:spcPts val="0"/>
              </a:spcBef>
              <a:spcAft>
                <a:spcPts val="0"/>
              </a:spcAft>
              <a:buClr>
                <a:srgbClr val="5F6368"/>
              </a:buClr>
              <a:buSzPts val="1600"/>
              <a:buChar char="■"/>
              <a:defRPr sz="1600">
                <a:solidFill>
                  <a:srgbClr val="5F6368"/>
                </a:solidFill>
              </a:defRPr>
            </a:lvl6pPr>
            <a:lvl7pPr indent="-330200" lvl="6" marL="3200400">
              <a:spcBef>
                <a:spcPts val="0"/>
              </a:spcBef>
              <a:spcAft>
                <a:spcPts val="0"/>
              </a:spcAft>
              <a:buClr>
                <a:srgbClr val="5F6368"/>
              </a:buClr>
              <a:buSzPts val="1600"/>
              <a:buChar char="●"/>
              <a:defRPr sz="1600">
                <a:solidFill>
                  <a:srgbClr val="5F6368"/>
                </a:solidFill>
              </a:defRPr>
            </a:lvl7pPr>
            <a:lvl8pPr indent="-330200" lvl="7" marL="3657600">
              <a:spcBef>
                <a:spcPts val="0"/>
              </a:spcBef>
              <a:spcAft>
                <a:spcPts val="0"/>
              </a:spcAft>
              <a:buClr>
                <a:srgbClr val="5F6368"/>
              </a:buClr>
              <a:buSzPts val="1600"/>
              <a:buChar char="○"/>
              <a:defRPr sz="1600">
                <a:solidFill>
                  <a:srgbClr val="5F6368"/>
                </a:solidFill>
              </a:defRPr>
            </a:lvl8pPr>
            <a:lvl9pPr indent="-330200" lvl="8" marL="4114800">
              <a:spcBef>
                <a:spcPts val="0"/>
              </a:spcBef>
              <a:spcAft>
                <a:spcPts val="0"/>
              </a:spcAft>
              <a:buClr>
                <a:srgbClr val="5F6368"/>
              </a:buClr>
              <a:buSzPts val="1600"/>
              <a:buChar char="■"/>
              <a:defRPr sz="1600">
                <a:solidFill>
                  <a:srgbClr val="5F6368"/>
                </a:solidFill>
              </a:defRPr>
            </a:lvl9pPr>
          </a:lstStyle>
          <a:p/>
        </p:txBody>
      </p:sp>
      <p:sp>
        <p:nvSpPr>
          <p:cNvPr id="41" name="Google Shape;4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List">
  <p:cSld name="SECTION_TITLE_AND_DESCRIPTION">
    <p:spTree>
      <p:nvGrpSpPr>
        <p:cNvPr id="42" name="Shape 42"/>
        <p:cNvGrpSpPr/>
        <p:nvPr/>
      </p:nvGrpSpPr>
      <p:grpSpPr>
        <a:xfrm>
          <a:off x="0" y="0"/>
          <a:ext cx="0" cy="0"/>
          <a:chOff x="0" y="0"/>
          <a:chExt cx="0" cy="0"/>
        </a:xfrm>
      </p:grpSpPr>
      <p:sp>
        <p:nvSpPr>
          <p:cNvPr id="43" name="Google Shape;4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15"/>
          <p:cNvSpPr txBox="1"/>
          <p:nvPr>
            <p:ph type="title"/>
          </p:nvPr>
        </p:nvSpPr>
        <p:spPr>
          <a:xfrm>
            <a:off x="311700" y="555600"/>
            <a:ext cx="37062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 name="Google Shape;45;p15"/>
          <p:cNvSpPr txBox="1"/>
          <p:nvPr>
            <p:ph idx="1" type="body"/>
          </p:nvPr>
        </p:nvSpPr>
        <p:spPr>
          <a:xfrm>
            <a:off x="311700" y="1389600"/>
            <a:ext cx="3761700" cy="31794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rgbClr val="5F6368"/>
              </a:buClr>
              <a:buSzPts val="1600"/>
              <a:buFont typeface="Roboto Mono Light"/>
              <a:buChar char="●"/>
              <a:defRPr sz="1600">
                <a:solidFill>
                  <a:srgbClr val="5F6368"/>
                </a:solidFill>
                <a:latin typeface="Roboto Mono Light"/>
                <a:ea typeface="Roboto Mono Light"/>
                <a:cs typeface="Roboto Mono Light"/>
                <a:sym typeface="Roboto Mono Light"/>
              </a:defRPr>
            </a:lvl1pPr>
            <a:lvl2pPr indent="-330200" lvl="1" marL="914400" rtl="0">
              <a:spcBef>
                <a:spcPts val="0"/>
              </a:spcBef>
              <a:spcAft>
                <a:spcPts val="0"/>
              </a:spcAft>
              <a:buClr>
                <a:srgbClr val="5F6368"/>
              </a:buClr>
              <a:buSzPts val="1600"/>
              <a:buChar char="○"/>
              <a:defRPr sz="1600">
                <a:solidFill>
                  <a:srgbClr val="5F6368"/>
                </a:solidFill>
              </a:defRPr>
            </a:lvl2pPr>
            <a:lvl3pPr indent="-330200" lvl="2" marL="1371600" rtl="0">
              <a:spcBef>
                <a:spcPts val="0"/>
              </a:spcBef>
              <a:spcAft>
                <a:spcPts val="0"/>
              </a:spcAft>
              <a:buClr>
                <a:srgbClr val="5F6368"/>
              </a:buClr>
              <a:buSzPts val="1600"/>
              <a:buChar char="■"/>
              <a:defRPr sz="1600">
                <a:solidFill>
                  <a:srgbClr val="5F6368"/>
                </a:solidFill>
              </a:defRPr>
            </a:lvl3pPr>
            <a:lvl4pPr indent="-330200" lvl="3" marL="1828800" rtl="0">
              <a:spcBef>
                <a:spcPts val="0"/>
              </a:spcBef>
              <a:spcAft>
                <a:spcPts val="0"/>
              </a:spcAft>
              <a:buClr>
                <a:srgbClr val="5F6368"/>
              </a:buClr>
              <a:buSzPts val="1600"/>
              <a:buChar char="●"/>
              <a:defRPr sz="1600">
                <a:solidFill>
                  <a:srgbClr val="5F6368"/>
                </a:solidFill>
              </a:defRPr>
            </a:lvl4pPr>
            <a:lvl5pPr indent="-330200" lvl="4" marL="2286000" rtl="0">
              <a:spcBef>
                <a:spcPts val="0"/>
              </a:spcBef>
              <a:spcAft>
                <a:spcPts val="0"/>
              </a:spcAft>
              <a:buClr>
                <a:srgbClr val="5F6368"/>
              </a:buClr>
              <a:buSzPts val="1600"/>
              <a:buChar char="○"/>
              <a:defRPr sz="1600">
                <a:solidFill>
                  <a:srgbClr val="5F6368"/>
                </a:solidFill>
              </a:defRPr>
            </a:lvl5pPr>
            <a:lvl6pPr indent="-330200" lvl="5" marL="2743200" rtl="0">
              <a:spcBef>
                <a:spcPts val="0"/>
              </a:spcBef>
              <a:spcAft>
                <a:spcPts val="0"/>
              </a:spcAft>
              <a:buClr>
                <a:srgbClr val="5F6368"/>
              </a:buClr>
              <a:buSzPts val="1600"/>
              <a:buChar char="■"/>
              <a:defRPr sz="1600">
                <a:solidFill>
                  <a:srgbClr val="5F6368"/>
                </a:solidFill>
              </a:defRPr>
            </a:lvl6pPr>
            <a:lvl7pPr indent="-330200" lvl="6" marL="3200400" rtl="0">
              <a:spcBef>
                <a:spcPts val="0"/>
              </a:spcBef>
              <a:spcAft>
                <a:spcPts val="0"/>
              </a:spcAft>
              <a:buClr>
                <a:srgbClr val="5F6368"/>
              </a:buClr>
              <a:buSzPts val="1600"/>
              <a:buChar char="●"/>
              <a:defRPr sz="1600">
                <a:solidFill>
                  <a:srgbClr val="5F6368"/>
                </a:solidFill>
              </a:defRPr>
            </a:lvl7pPr>
            <a:lvl8pPr indent="-330200" lvl="7" marL="3657600" rtl="0">
              <a:spcBef>
                <a:spcPts val="0"/>
              </a:spcBef>
              <a:spcAft>
                <a:spcPts val="0"/>
              </a:spcAft>
              <a:buClr>
                <a:srgbClr val="5F6368"/>
              </a:buClr>
              <a:buSzPts val="1600"/>
              <a:buChar char="○"/>
              <a:defRPr sz="1600">
                <a:solidFill>
                  <a:srgbClr val="5F6368"/>
                </a:solidFill>
              </a:defRPr>
            </a:lvl8pPr>
            <a:lvl9pPr indent="-330200" lvl="8" marL="4114800" rtl="0">
              <a:spcBef>
                <a:spcPts val="0"/>
              </a:spcBef>
              <a:spcAft>
                <a:spcPts val="0"/>
              </a:spcAft>
              <a:buClr>
                <a:srgbClr val="5F6368"/>
              </a:buClr>
              <a:buSzPts val="1600"/>
              <a:buFont typeface="Roboto Mono Light"/>
              <a:buChar char="■"/>
              <a:defRPr sz="1600">
                <a:solidFill>
                  <a:srgbClr val="5F6368"/>
                </a:solidFill>
                <a:latin typeface="Roboto Mono Light"/>
                <a:ea typeface="Roboto Mono Light"/>
                <a:cs typeface="Roboto Mono Light"/>
                <a:sym typeface="Roboto Mono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Quote">
  <p:cSld name="SECTION_TITLE_AND_DESCRIPTION_1">
    <p:spTree>
      <p:nvGrpSpPr>
        <p:cNvPr id="46" name="Shape 46"/>
        <p:cNvGrpSpPr/>
        <p:nvPr/>
      </p:nvGrpSpPr>
      <p:grpSpPr>
        <a:xfrm>
          <a:off x="0" y="0"/>
          <a:ext cx="0" cy="0"/>
          <a:chOff x="0" y="0"/>
          <a:chExt cx="0" cy="0"/>
        </a:xfrm>
      </p:grpSpPr>
      <p:sp>
        <p:nvSpPr>
          <p:cNvPr id="47" name="Google Shape;4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16"/>
          <p:cNvSpPr txBox="1"/>
          <p:nvPr>
            <p:ph type="title"/>
          </p:nvPr>
        </p:nvSpPr>
        <p:spPr>
          <a:xfrm>
            <a:off x="311700" y="555600"/>
            <a:ext cx="4312800" cy="41076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SzPts val="2900"/>
              <a:buNone/>
              <a:defRPr sz="29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pic>
        <p:nvPicPr>
          <p:cNvPr id="49" name="Google Shape;49;p16"/>
          <p:cNvPicPr preferRelativeResize="0"/>
          <p:nvPr/>
        </p:nvPicPr>
        <p:blipFill>
          <a:blip r:embed="rId2">
            <a:alphaModFix/>
          </a:blip>
          <a:stretch>
            <a:fillRect/>
          </a:stretch>
        </p:blipFill>
        <p:spPr>
          <a:xfrm>
            <a:off x="5149834" y="0"/>
            <a:ext cx="3994166"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Number">
  <p:cSld name="SECTION_TITLE_AND_DESCRIPTION_1_1">
    <p:spTree>
      <p:nvGrpSpPr>
        <p:cNvPr id="50" name="Shape 50"/>
        <p:cNvGrpSpPr/>
        <p:nvPr/>
      </p:nvGrpSpPr>
      <p:grpSpPr>
        <a:xfrm>
          <a:off x="0" y="0"/>
          <a:ext cx="0" cy="0"/>
          <a:chOff x="0" y="0"/>
          <a:chExt cx="0" cy="0"/>
        </a:xfrm>
      </p:grpSpPr>
      <p:sp>
        <p:nvSpPr>
          <p:cNvPr id="51" name="Google Shape;5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7"/>
          <p:cNvSpPr txBox="1"/>
          <p:nvPr>
            <p:ph hasCustomPrompt="1" type="title"/>
          </p:nvPr>
        </p:nvSpPr>
        <p:spPr>
          <a:xfrm>
            <a:off x="311700" y="1840275"/>
            <a:ext cx="2518500" cy="1462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202124"/>
              </a:buClr>
              <a:buSzPts val="8700"/>
              <a:buNone/>
              <a:defRPr sz="8700">
                <a:solidFill>
                  <a:srgbClr val="202124"/>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53" name="Google Shape;53;p17"/>
          <p:cNvSpPr txBox="1"/>
          <p:nvPr>
            <p:ph idx="2" type="title"/>
          </p:nvPr>
        </p:nvSpPr>
        <p:spPr>
          <a:xfrm>
            <a:off x="311700" y="1257225"/>
            <a:ext cx="3994200" cy="5838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5F6368"/>
              </a:buClr>
              <a:buSzPts val="2500"/>
              <a:buFont typeface="Roboto Mono Light"/>
              <a:buNone/>
              <a:defRPr b="0" sz="2500">
                <a:solidFill>
                  <a:srgbClr val="5F6368"/>
                </a:solidFill>
                <a:latin typeface="Roboto Mono Light"/>
                <a:ea typeface="Roboto Mono Light"/>
                <a:cs typeface="Roboto Mono Light"/>
                <a:sym typeface="Roboto Mono Light"/>
              </a:defRPr>
            </a:lvl1pPr>
            <a:lvl2pPr lvl="1" rtl="0">
              <a:spcBef>
                <a:spcPts val="0"/>
              </a:spcBef>
              <a:spcAft>
                <a:spcPts val="0"/>
              </a:spcAft>
              <a:buClr>
                <a:srgbClr val="5F6368"/>
              </a:buClr>
              <a:buSzPts val="2800"/>
              <a:buNone/>
              <a:defRPr>
                <a:solidFill>
                  <a:srgbClr val="5F6368"/>
                </a:solidFill>
              </a:defRPr>
            </a:lvl2pPr>
            <a:lvl3pPr lvl="2" rtl="0">
              <a:spcBef>
                <a:spcPts val="0"/>
              </a:spcBef>
              <a:spcAft>
                <a:spcPts val="0"/>
              </a:spcAft>
              <a:buClr>
                <a:srgbClr val="5F6368"/>
              </a:buClr>
              <a:buSzPts val="2800"/>
              <a:buNone/>
              <a:defRPr>
                <a:solidFill>
                  <a:srgbClr val="5F6368"/>
                </a:solidFill>
              </a:defRPr>
            </a:lvl3pPr>
            <a:lvl4pPr lvl="3" rtl="0">
              <a:spcBef>
                <a:spcPts val="0"/>
              </a:spcBef>
              <a:spcAft>
                <a:spcPts val="0"/>
              </a:spcAft>
              <a:buClr>
                <a:srgbClr val="5F6368"/>
              </a:buClr>
              <a:buSzPts val="2800"/>
              <a:buNone/>
              <a:defRPr>
                <a:solidFill>
                  <a:srgbClr val="5F6368"/>
                </a:solidFill>
              </a:defRPr>
            </a:lvl4pPr>
            <a:lvl5pPr lvl="4" rtl="0">
              <a:spcBef>
                <a:spcPts val="0"/>
              </a:spcBef>
              <a:spcAft>
                <a:spcPts val="0"/>
              </a:spcAft>
              <a:buClr>
                <a:srgbClr val="5F6368"/>
              </a:buClr>
              <a:buSzPts val="2800"/>
              <a:buNone/>
              <a:defRPr>
                <a:solidFill>
                  <a:srgbClr val="5F6368"/>
                </a:solidFill>
              </a:defRPr>
            </a:lvl5pPr>
            <a:lvl6pPr lvl="5" rtl="0">
              <a:spcBef>
                <a:spcPts val="0"/>
              </a:spcBef>
              <a:spcAft>
                <a:spcPts val="0"/>
              </a:spcAft>
              <a:buClr>
                <a:srgbClr val="5F6368"/>
              </a:buClr>
              <a:buSzPts val="2800"/>
              <a:buNone/>
              <a:defRPr>
                <a:solidFill>
                  <a:srgbClr val="5F6368"/>
                </a:solidFill>
              </a:defRPr>
            </a:lvl6pPr>
            <a:lvl7pPr lvl="6" rtl="0">
              <a:spcBef>
                <a:spcPts val="0"/>
              </a:spcBef>
              <a:spcAft>
                <a:spcPts val="0"/>
              </a:spcAft>
              <a:buClr>
                <a:srgbClr val="5F6368"/>
              </a:buClr>
              <a:buSzPts val="2800"/>
              <a:buNone/>
              <a:defRPr>
                <a:solidFill>
                  <a:srgbClr val="5F6368"/>
                </a:solidFill>
              </a:defRPr>
            </a:lvl7pPr>
            <a:lvl8pPr lvl="7" rtl="0">
              <a:spcBef>
                <a:spcPts val="0"/>
              </a:spcBef>
              <a:spcAft>
                <a:spcPts val="0"/>
              </a:spcAft>
              <a:buClr>
                <a:srgbClr val="5F6368"/>
              </a:buClr>
              <a:buSzPts val="2800"/>
              <a:buNone/>
              <a:defRPr>
                <a:solidFill>
                  <a:srgbClr val="5F6368"/>
                </a:solidFill>
              </a:defRPr>
            </a:lvl8pPr>
            <a:lvl9pPr lvl="8" rtl="0">
              <a:spcBef>
                <a:spcPts val="0"/>
              </a:spcBef>
              <a:spcAft>
                <a:spcPts val="0"/>
              </a:spcAft>
              <a:buClr>
                <a:srgbClr val="5F6368"/>
              </a:buClr>
              <a:buSzPts val="2800"/>
              <a:buNone/>
              <a:defRPr>
                <a:solidFill>
                  <a:srgbClr val="5F6368"/>
                </a:solidFill>
              </a:defRPr>
            </a:lvl9pPr>
          </a:lstStyle>
          <a:p/>
        </p:txBody>
      </p:sp>
      <p:sp>
        <p:nvSpPr>
          <p:cNvPr id="54" name="Google Shape;54;p17"/>
          <p:cNvSpPr txBox="1"/>
          <p:nvPr>
            <p:ph idx="3" type="title"/>
          </p:nvPr>
        </p:nvSpPr>
        <p:spPr>
          <a:xfrm>
            <a:off x="311700" y="3302475"/>
            <a:ext cx="4121100" cy="5838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5F6368"/>
              </a:buClr>
              <a:buSzPts val="2500"/>
              <a:buFont typeface="Roboto Mono Light"/>
              <a:buNone/>
              <a:defRPr b="0" sz="2500">
                <a:solidFill>
                  <a:srgbClr val="5F6368"/>
                </a:solidFill>
                <a:latin typeface="Roboto Mono Light"/>
                <a:ea typeface="Roboto Mono Light"/>
                <a:cs typeface="Roboto Mono Light"/>
                <a:sym typeface="Roboto Mono Light"/>
              </a:defRPr>
            </a:lvl1pPr>
            <a:lvl2pPr lvl="1"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2pPr>
            <a:lvl3pPr lvl="2"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3pPr>
            <a:lvl4pPr lvl="3"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4pPr>
            <a:lvl5pPr lvl="4"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5pPr>
            <a:lvl6pPr lvl="5"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6pPr>
            <a:lvl7pPr lvl="6"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7pPr>
            <a:lvl8pPr lvl="7"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8pPr>
            <a:lvl9pPr lvl="8" rtl="0">
              <a:spcBef>
                <a:spcPts val="0"/>
              </a:spcBef>
              <a:spcAft>
                <a:spcPts val="0"/>
              </a:spcAft>
              <a:buClr>
                <a:srgbClr val="5F6368"/>
              </a:buClr>
              <a:buSzPts val="2800"/>
              <a:buFont typeface="Roboto Mono Light"/>
              <a:buNone/>
              <a:defRPr>
                <a:solidFill>
                  <a:srgbClr val="5F6368"/>
                </a:solidFill>
                <a:latin typeface="Roboto Mono Light"/>
                <a:ea typeface="Roboto Mono Light"/>
                <a:cs typeface="Roboto Mono Light"/>
                <a:sym typeface="Roboto Mono Light"/>
              </a:defRPr>
            </a:lvl9pPr>
          </a:lstStyle>
          <a:p/>
        </p:txBody>
      </p:sp>
      <p:pic>
        <p:nvPicPr>
          <p:cNvPr id="55" name="Google Shape;55;p17"/>
          <p:cNvPicPr preferRelativeResize="0"/>
          <p:nvPr/>
        </p:nvPicPr>
        <p:blipFill>
          <a:blip r:embed="rId2">
            <a:alphaModFix/>
          </a:blip>
          <a:stretch>
            <a:fillRect/>
          </a:stretch>
        </p:blipFill>
        <p:spPr>
          <a:xfrm>
            <a:off x="5149834" y="0"/>
            <a:ext cx="3994166"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8"/>
          <p:cNvSpPr txBox="1"/>
          <p:nvPr>
            <p:ph hasCustomPrompt="1" type="title"/>
          </p:nvPr>
        </p:nvSpPr>
        <p:spPr>
          <a:xfrm>
            <a:off x="2170025" y="1840275"/>
            <a:ext cx="4803900" cy="14622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202124"/>
              </a:buClr>
              <a:buSzPts val="9000"/>
              <a:buNone/>
              <a:defRPr sz="9000">
                <a:solidFill>
                  <a:srgbClr val="202124"/>
                </a:solidFill>
              </a:defRPr>
            </a:lvl1pPr>
            <a:lvl2pPr lvl="1"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2pPr>
            <a:lvl3pPr lvl="2"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3pPr>
            <a:lvl4pPr lvl="3"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4pPr>
            <a:lvl5pPr lvl="4"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5pPr>
            <a:lvl6pPr lvl="5"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6pPr>
            <a:lvl7pPr lvl="6"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7pPr>
            <a:lvl8pPr lvl="7"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8pPr>
            <a:lvl9pPr lvl="8" algn="ctr">
              <a:spcBef>
                <a:spcPts val="0"/>
              </a:spcBef>
              <a:spcAft>
                <a:spcPts val="0"/>
              </a:spcAft>
              <a:buSzPts val="12000"/>
              <a:buFont typeface="Google Sans Medium"/>
              <a:buNone/>
              <a:defRPr sz="12000">
                <a:latin typeface="Google Sans Medium"/>
                <a:ea typeface="Google Sans Medium"/>
                <a:cs typeface="Google Sans Medium"/>
                <a:sym typeface="Google Sans Medium"/>
              </a:defRPr>
            </a:lvl9pPr>
          </a:lstStyle>
          <a:p>
            <a:r>
              <a:t>xx%</a:t>
            </a:r>
          </a:p>
        </p:txBody>
      </p:sp>
      <p:sp>
        <p:nvSpPr>
          <p:cNvPr id="58" name="Google Shape;5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8"/>
          <p:cNvSpPr txBox="1"/>
          <p:nvPr>
            <p:ph idx="2" type="title"/>
          </p:nvPr>
        </p:nvSpPr>
        <p:spPr>
          <a:xfrm>
            <a:off x="1037250" y="1257225"/>
            <a:ext cx="7069500" cy="5838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5F6368"/>
              </a:buClr>
              <a:buSzPts val="2800"/>
              <a:buFont typeface="Roboto Mono Light"/>
              <a:buNone/>
              <a:defRPr b="0">
                <a:solidFill>
                  <a:srgbClr val="5F6368"/>
                </a:solidFill>
                <a:latin typeface="Roboto Mono Light"/>
                <a:ea typeface="Roboto Mono Light"/>
                <a:cs typeface="Roboto Mono Light"/>
                <a:sym typeface="Roboto Mono Light"/>
              </a:defRPr>
            </a:lvl1pPr>
            <a:lvl2pPr lvl="1" algn="ctr">
              <a:spcBef>
                <a:spcPts val="0"/>
              </a:spcBef>
              <a:spcAft>
                <a:spcPts val="0"/>
              </a:spcAft>
              <a:buClr>
                <a:srgbClr val="5F6368"/>
              </a:buClr>
              <a:buSzPts val="2800"/>
              <a:buNone/>
              <a:defRPr>
                <a:solidFill>
                  <a:srgbClr val="5F6368"/>
                </a:solidFill>
              </a:defRPr>
            </a:lvl2pPr>
            <a:lvl3pPr lvl="2" algn="ctr">
              <a:spcBef>
                <a:spcPts val="0"/>
              </a:spcBef>
              <a:spcAft>
                <a:spcPts val="0"/>
              </a:spcAft>
              <a:buClr>
                <a:srgbClr val="5F6368"/>
              </a:buClr>
              <a:buSzPts val="2800"/>
              <a:buNone/>
              <a:defRPr>
                <a:solidFill>
                  <a:srgbClr val="5F6368"/>
                </a:solidFill>
              </a:defRPr>
            </a:lvl3pPr>
            <a:lvl4pPr lvl="3" algn="ctr">
              <a:spcBef>
                <a:spcPts val="0"/>
              </a:spcBef>
              <a:spcAft>
                <a:spcPts val="0"/>
              </a:spcAft>
              <a:buClr>
                <a:srgbClr val="5F6368"/>
              </a:buClr>
              <a:buSzPts val="2800"/>
              <a:buNone/>
              <a:defRPr>
                <a:solidFill>
                  <a:srgbClr val="5F6368"/>
                </a:solidFill>
              </a:defRPr>
            </a:lvl4pPr>
            <a:lvl5pPr lvl="4" algn="ctr">
              <a:spcBef>
                <a:spcPts val="0"/>
              </a:spcBef>
              <a:spcAft>
                <a:spcPts val="0"/>
              </a:spcAft>
              <a:buClr>
                <a:srgbClr val="5F6368"/>
              </a:buClr>
              <a:buSzPts val="2800"/>
              <a:buNone/>
              <a:defRPr>
                <a:solidFill>
                  <a:srgbClr val="5F6368"/>
                </a:solidFill>
              </a:defRPr>
            </a:lvl5pPr>
            <a:lvl6pPr lvl="5" algn="ctr">
              <a:spcBef>
                <a:spcPts val="0"/>
              </a:spcBef>
              <a:spcAft>
                <a:spcPts val="0"/>
              </a:spcAft>
              <a:buClr>
                <a:srgbClr val="5F6368"/>
              </a:buClr>
              <a:buSzPts val="2800"/>
              <a:buNone/>
              <a:defRPr>
                <a:solidFill>
                  <a:srgbClr val="5F6368"/>
                </a:solidFill>
              </a:defRPr>
            </a:lvl6pPr>
            <a:lvl7pPr lvl="6" algn="ctr">
              <a:spcBef>
                <a:spcPts val="0"/>
              </a:spcBef>
              <a:spcAft>
                <a:spcPts val="0"/>
              </a:spcAft>
              <a:buClr>
                <a:srgbClr val="5F6368"/>
              </a:buClr>
              <a:buSzPts val="2800"/>
              <a:buNone/>
              <a:defRPr>
                <a:solidFill>
                  <a:srgbClr val="5F6368"/>
                </a:solidFill>
              </a:defRPr>
            </a:lvl7pPr>
            <a:lvl8pPr lvl="7" algn="ctr">
              <a:spcBef>
                <a:spcPts val="0"/>
              </a:spcBef>
              <a:spcAft>
                <a:spcPts val="0"/>
              </a:spcAft>
              <a:buClr>
                <a:srgbClr val="5F6368"/>
              </a:buClr>
              <a:buSzPts val="2800"/>
              <a:buNone/>
              <a:defRPr>
                <a:solidFill>
                  <a:srgbClr val="5F6368"/>
                </a:solidFill>
              </a:defRPr>
            </a:lvl8pPr>
            <a:lvl9pPr lvl="8" algn="ctr">
              <a:spcBef>
                <a:spcPts val="0"/>
              </a:spcBef>
              <a:spcAft>
                <a:spcPts val="0"/>
              </a:spcAft>
              <a:buClr>
                <a:srgbClr val="5F6368"/>
              </a:buClr>
              <a:buSzPts val="2800"/>
              <a:buNone/>
              <a:defRPr>
                <a:solidFill>
                  <a:srgbClr val="5F6368"/>
                </a:solidFill>
              </a:defRPr>
            </a:lvl9pPr>
          </a:lstStyle>
          <a:p/>
        </p:txBody>
      </p:sp>
      <p:sp>
        <p:nvSpPr>
          <p:cNvPr id="60" name="Google Shape;60;p18"/>
          <p:cNvSpPr txBox="1"/>
          <p:nvPr>
            <p:ph idx="3" type="title"/>
          </p:nvPr>
        </p:nvSpPr>
        <p:spPr>
          <a:xfrm>
            <a:off x="1037250" y="3302475"/>
            <a:ext cx="7069500" cy="583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5F6368"/>
              </a:buClr>
              <a:buSzPts val="2800"/>
              <a:buFont typeface="Roboto Mono Light"/>
              <a:buNone/>
              <a:defRPr b="0">
                <a:solidFill>
                  <a:srgbClr val="5F6368"/>
                </a:solidFill>
                <a:latin typeface="Roboto Mono Light"/>
                <a:ea typeface="Roboto Mono Light"/>
                <a:cs typeface="Roboto Mono Light"/>
                <a:sym typeface="Roboto Mono Light"/>
              </a:defRPr>
            </a:lvl1pPr>
            <a:lvl2pPr lvl="1" rtl="0" algn="ctr">
              <a:spcBef>
                <a:spcPts val="0"/>
              </a:spcBef>
              <a:spcAft>
                <a:spcPts val="0"/>
              </a:spcAft>
              <a:buClr>
                <a:srgbClr val="5F6368"/>
              </a:buClr>
              <a:buSzPts val="2800"/>
              <a:buNone/>
              <a:defRPr>
                <a:solidFill>
                  <a:srgbClr val="5F6368"/>
                </a:solidFill>
              </a:defRPr>
            </a:lvl2pPr>
            <a:lvl3pPr lvl="2" rtl="0" algn="ctr">
              <a:spcBef>
                <a:spcPts val="0"/>
              </a:spcBef>
              <a:spcAft>
                <a:spcPts val="0"/>
              </a:spcAft>
              <a:buClr>
                <a:srgbClr val="5F6368"/>
              </a:buClr>
              <a:buSzPts val="2800"/>
              <a:buNone/>
              <a:defRPr>
                <a:solidFill>
                  <a:srgbClr val="5F6368"/>
                </a:solidFill>
              </a:defRPr>
            </a:lvl3pPr>
            <a:lvl4pPr lvl="3" rtl="0" algn="ctr">
              <a:spcBef>
                <a:spcPts val="0"/>
              </a:spcBef>
              <a:spcAft>
                <a:spcPts val="0"/>
              </a:spcAft>
              <a:buClr>
                <a:srgbClr val="5F6368"/>
              </a:buClr>
              <a:buSzPts val="2800"/>
              <a:buNone/>
              <a:defRPr>
                <a:solidFill>
                  <a:srgbClr val="5F6368"/>
                </a:solidFill>
              </a:defRPr>
            </a:lvl4pPr>
            <a:lvl5pPr lvl="4" rtl="0" algn="ctr">
              <a:spcBef>
                <a:spcPts val="0"/>
              </a:spcBef>
              <a:spcAft>
                <a:spcPts val="0"/>
              </a:spcAft>
              <a:buClr>
                <a:srgbClr val="5F6368"/>
              </a:buClr>
              <a:buSzPts val="2800"/>
              <a:buNone/>
              <a:defRPr>
                <a:solidFill>
                  <a:srgbClr val="5F6368"/>
                </a:solidFill>
              </a:defRPr>
            </a:lvl5pPr>
            <a:lvl6pPr lvl="5" rtl="0" algn="ctr">
              <a:spcBef>
                <a:spcPts val="0"/>
              </a:spcBef>
              <a:spcAft>
                <a:spcPts val="0"/>
              </a:spcAft>
              <a:buClr>
                <a:srgbClr val="5F6368"/>
              </a:buClr>
              <a:buSzPts val="2800"/>
              <a:buNone/>
              <a:defRPr>
                <a:solidFill>
                  <a:srgbClr val="5F6368"/>
                </a:solidFill>
              </a:defRPr>
            </a:lvl6pPr>
            <a:lvl7pPr lvl="6" rtl="0" algn="ctr">
              <a:spcBef>
                <a:spcPts val="0"/>
              </a:spcBef>
              <a:spcAft>
                <a:spcPts val="0"/>
              </a:spcAft>
              <a:buClr>
                <a:srgbClr val="5F6368"/>
              </a:buClr>
              <a:buSzPts val="2800"/>
              <a:buNone/>
              <a:defRPr>
                <a:solidFill>
                  <a:srgbClr val="5F6368"/>
                </a:solidFill>
              </a:defRPr>
            </a:lvl7pPr>
            <a:lvl8pPr lvl="7" rtl="0" algn="ctr">
              <a:spcBef>
                <a:spcPts val="0"/>
              </a:spcBef>
              <a:spcAft>
                <a:spcPts val="0"/>
              </a:spcAft>
              <a:buClr>
                <a:srgbClr val="5F6368"/>
              </a:buClr>
              <a:buSzPts val="2800"/>
              <a:buNone/>
              <a:defRPr>
                <a:solidFill>
                  <a:srgbClr val="5F6368"/>
                </a:solidFill>
              </a:defRPr>
            </a:lvl8pPr>
            <a:lvl9pPr lvl="8" rtl="0" algn="ctr">
              <a:spcBef>
                <a:spcPts val="0"/>
              </a:spcBef>
              <a:spcAft>
                <a:spcPts val="0"/>
              </a:spcAft>
              <a:buClr>
                <a:srgbClr val="5F6368"/>
              </a:buClr>
              <a:buSzPts val="2800"/>
              <a:buNone/>
              <a:defRPr>
                <a:solidFill>
                  <a:srgbClr val="5F636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63" name="Shape 63"/>
        <p:cNvGrpSpPr/>
        <p:nvPr/>
      </p:nvGrpSpPr>
      <p:grpSpPr>
        <a:xfrm>
          <a:off x="0" y="0"/>
          <a:ext cx="0" cy="0"/>
          <a:chOff x="0" y="0"/>
          <a:chExt cx="0" cy="0"/>
        </a:xfrm>
      </p:grpSpPr>
      <p:sp>
        <p:nvSpPr>
          <p:cNvPr id="64" name="Google Shape;6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20"/>
          <p:cNvPicPr preferRelativeResize="0"/>
          <p:nvPr/>
        </p:nvPicPr>
        <p:blipFill>
          <a:blip r:embed="rId2">
            <a:alphaModFix/>
          </a:blip>
          <a:stretch>
            <a:fillRect/>
          </a:stretch>
        </p:blipFill>
        <p:spPr>
          <a:xfrm>
            <a:off x="394000" y="4671987"/>
            <a:ext cx="2156224" cy="1655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Blue">
  <p:cSld name="CUSTOM_1">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txBox="1"/>
          <p:nvPr>
            <p:ph type="title"/>
          </p:nvPr>
        </p:nvSpPr>
        <p:spPr>
          <a:xfrm>
            <a:off x="3944325" y="1875750"/>
            <a:ext cx="4568100" cy="2544900"/>
          </a:xfrm>
          <a:prstGeom prst="rect">
            <a:avLst/>
          </a:prstGeom>
        </p:spPr>
        <p:txBody>
          <a:bodyPr anchorCtr="0" anchor="t" bIns="91425" lIns="0" spcFirstLastPara="1" rIns="0" wrap="square" tIns="0">
            <a:normAutofit/>
          </a:bodyPr>
          <a:lstStyle>
            <a:lvl1pPr lvl="0"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Green">
  <p:cSld name="CUSTOM_1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3944325" y="1875750"/>
            <a:ext cx="4568100" cy="2544900"/>
          </a:xfrm>
          <a:prstGeom prst="rect">
            <a:avLst/>
          </a:prstGeom>
        </p:spPr>
        <p:txBody>
          <a:bodyPr anchorCtr="0" anchor="t" bIns="91425" lIns="0" spcFirstLastPara="1" rIns="0" wrap="square" tIns="0">
            <a:normAutofit/>
          </a:bodyPr>
          <a:lstStyle>
            <a:lvl1pPr lvl="0"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Yellow">
  <p:cSld name="CUSTOM_1_1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
          <p:cNvSpPr txBox="1"/>
          <p:nvPr>
            <p:ph type="title"/>
          </p:nvPr>
        </p:nvSpPr>
        <p:spPr>
          <a:xfrm>
            <a:off x="3944325" y="1875750"/>
            <a:ext cx="4568100" cy="2544900"/>
          </a:xfrm>
          <a:prstGeom prst="rect">
            <a:avLst/>
          </a:prstGeom>
        </p:spPr>
        <p:txBody>
          <a:bodyPr anchorCtr="0" anchor="t" bIns="91425" lIns="0" spcFirstLastPara="1" rIns="0" wrap="square" tIns="0">
            <a:normAutofit/>
          </a:bodyPr>
          <a:lstStyle>
            <a:lvl1pPr lvl="0"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Red">
  <p:cSld name="CUSTOM_1_1_1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6"/>
          <p:cNvSpPr txBox="1"/>
          <p:nvPr>
            <p:ph type="title"/>
          </p:nvPr>
        </p:nvSpPr>
        <p:spPr>
          <a:xfrm>
            <a:off x="3944325" y="1875750"/>
            <a:ext cx="4568100" cy="2544900"/>
          </a:xfrm>
          <a:prstGeom prst="rect">
            <a:avLst/>
          </a:prstGeom>
        </p:spPr>
        <p:txBody>
          <a:bodyPr anchorCtr="0" anchor="t" bIns="91425" lIns="0" spcFirstLastPara="1" rIns="0" wrap="square" tIns="0">
            <a:normAutofit/>
          </a:bodyPr>
          <a:lstStyle>
            <a:lvl1pPr lvl="0"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ull Screen - Blue">
  <p:cSld name="CUSTOM_5">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7"/>
          <p:cNvSpPr txBox="1"/>
          <p:nvPr>
            <p:ph type="title"/>
          </p:nvPr>
        </p:nvSpPr>
        <p:spPr>
          <a:xfrm>
            <a:off x="2863450" y="2179550"/>
            <a:ext cx="5718300" cy="1673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3650"/>
              <a:buNone/>
              <a:defRPr sz="3650">
                <a:solidFill>
                  <a:schemeClr val="lt1"/>
                </a:solidFill>
              </a:defRPr>
            </a:lvl1pPr>
            <a:lvl2pPr lvl="1" rtl="0">
              <a:spcBef>
                <a:spcPts val="0"/>
              </a:spcBef>
              <a:spcAft>
                <a:spcPts val="0"/>
              </a:spcAft>
              <a:buClr>
                <a:schemeClr val="lt1"/>
              </a:buClr>
              <a:buSzPts val="3650"/>
              <a:buNone/>
              <a:defRPr sz="3650">
                <a:solidFill>
                  <a:schemeClr val="lt1"/>
                </a:solidFill>
              </a:defRPr>
            </a:lvl2pPr>
            <a:lvl3pPr lvl="2" rtl="0">
              <a:spcBef>
                <a:spcPts val="0"/>
              </a:spcBef>
              <a:spcAft>
                <a:spcPts val="0"/>
              </a:spcAft>
              <a:buClr>
                <a:schemeClr val="lt1"/>
              </a:buClr>
              <a:buSzPts val="3650"/>
              <a:buNone/>
              <a:defRPr sz="3650">
                <a:solidFill>
                  <a:schemeClr val="lt1"/>
                </a:solidFill>
              </a:defRPr>
            </a:lvl3pPr>
            <a:lvl4pPr lvl="3" rtl="0">
              <a:spcBef>
                <a:spcPts val="0"/>
              </a:spcBef>
              <a:spcAft>
                <a:spcPts val="0"/>
              </a:spcAft>
              <a:buClr>
                <a:schemeClr val="lt1"/>
              </a:buClr>
              <a:buSzPts val="3650"/>
              <a:buNone/>
              <a:defRPr sz="3650">
                <a:solidFill>
                  <a:schemeClr val="lt1"/>
                </a:solidFill>
              </a:defRPr>
            </a:lvl4pPr>
            <a:lvl5pPr lvl="4" rtl="0">
              <a:spcBef>
                <a:spcPts val="0"/>
              </a:spcBef>
              <a:spcAft>
                <a:spcPts val="0"/>
              </a:spcAft>
              <a:buClr>
                <a:schemeClr val="lt1"/>
              </a:buClr>
              <a:buSzPts val="3650"/>
              <a:buNone/>
              <a:defRPr sz="3650">
                <a:solidFill>
                  <a:schemeClr val="lt1"/>
                </a:solidFill>
              </a:defRPr>
            </a:lvl5pPr>
            <a:lvl6pPr lvl="5" rtl="0">
              <a:spcBef>
                <a:spcPts val="0"/>
              </a:spcBef>
              <a:spcAft>
                <a:spcPts val="0"/>
              </a:spcAft>
              <a:buClr>
                <a:schemeClr val="lt1"/>
              </a:buClr>
              <a:buSzPts val="3650"/>
              <a:buNone/>
              <a:defRPr sz="3650">
                <a:solidFill>
                  <a:schemeClr val="lt1"/>
                </a:solidFill>
              </a:defRPr>
            </a:lvl6pPr>
            <a:lvl7pPr lvl="6" rtl="0">
              <a:spcBef>
                <a:spcPts val="0"/>
              </a:spcBef>
              <a:spcAft>
                <a:spcPts val="0"/>
              </a:spcAft>
              <a:buClr>
                <a:schemeClr val="lt1"/>
              </a:buClr>
              <a:buSzPts val="3650"/>
              <a:buNone/>
              <a:defRPr sz="3650">
                <a:solidFill>
                  <a:schemeClr val="lt1"/>
                </a:solidFill>
              </a:defRPr>
            </a:lvl7pPr>
            <a:lvl8pPr lvl="7" rtl="0">
              <a:spcBef>
                <a:spcPts val="0"/>
              </a:spcBef>
              <a:spcAft>
                <a:spcPts val="0"/>
              </a:spcAft>
              <a:buClr>
                <a:schemeClr val="lt1"/>
              </a:buClr>
              <a:buSzPts val="3650"/>
              <a:buNone/>
              <a:defRPr sz="3650">
                <a:solidFill>
                  <a:schemeClr val="lt1"/>
                </a:solidFill>
              </a:defRPr>
            </a:lvl8pPr>
            <a:lvl9pPr lvl="8" rtl="0">
              <a:spcBef>
                <a:spcPts val="0"/>
              </a:spcBef>
              <a:spcAft>
                <a:spcPts val="0"/>
              </a:spcAft>
              <a:buClr>
                <a:schemeClr val="lt1"/>
              </a:buClr>
              <a:buSzPts val="3650"/>
              <a:buNone/>
              <a:defRPr sz="365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ull Screen - Green">
  <p:cSld name="CUSTOM_5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8"/>
          <p:cNvSpPr txBox="1"/>
          <p:nvPr>
            <p:ph type="title"/>
          </p:nvPr>
        </p:nvSpPr>
        <p:spPr>
          <a:xfrm>
            <a:off x="2863450" y="2179550"/>
            <a:ext cx="5718300" cy="1673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3650"/>
              <a:buNone/>
              <a:defRPr sz="3650">
                <a:solidFill>
                  <a:schemeClr val="lt1"/>
                </a:solidFill>
              </a:defRPr>
            </a:lvl1pPr>
            <a:lvl2pPr lvl="1" rtl="0">
              <a:spcBef>
                <a:spcPts val="0"/>
              </a:spcBef>
              <a:spcAft>
                <a:spcPts val="0"/>
              </a:spcAft>
              <a:buClr>
                <a:schemeClr val="lt1"/>
              </a:buClr>
              <a:buSzPts val="3650"/>
              <a:buNone/>
              <a:defRPr sz="3650">
                <a:solidFill>
                  <a:schemeClr val="lt1"/>
                </a:solidFill>
              </a:defRPr>
            </a:lvl2pPr>
            <a:lvl3pPr lvl="2" rtl="0">
              <a:spcBef>
                <a:spcPts val="0"/>
              </a:spcBef>
              <a:spcAft>
                <a:spcPts val="0"/>
              </a:spcAft>
              <a:buClr>
                <a:schemeClr val="lt1"/>
              </a:buClr>
              <a:buSzPts val="3650"/>
              <a:buNone/>
              <a:defRPr sz="3650">
                <a:solidFill>
                  <a:schemeClr val="lt1"/>
                </a:solidFill>
              </a:defRPr>
            </a:lvl3pPr>
            <a:lvl4pPr lvl="3" rtl="0">
              <a:spcBef>
                <a:spcPts val="0"/>
              </a:spcBef>
              <a:spcAft>
                <a:spcPts val="0"/>
              </a:spcAft>
              <a:buClr>
                <a:schemeClr val="lt1"/>
              </a:buClr>
              <a:buSzPts val="3650"/>
              <a:buNone/>
              <a:defRPr sz="3650">
                <a:solidFill>
                  <a:schemeClr val="lt1"/>
                </a:solidFill>
              </a:defRPr>
            </a:lvl4pPr>
            <a:lvl5pPr lvl="4" rtl="0">
              <a:spcBef>
                <a:spcPts val="0"/>
              </a:spcBef>
              <a:spcAft>
                <a:spcPts val="0"/>
              </a:spcAft>
              <a:buClr>
                <a:schemeClr val="lt1"/>
              </a:buClr>
              <a:buSzPts val="3650"/>
              <a:buNone/>
              <a:defRPr sz="3650">
                <a:solidFill>
                  <a:schemeClr val="lt1"/>
                </a:solidFill>
              </a:defRPr>
            </a:lvl5pPr>
            <a:lvl6pPr lvl="5" rtl="0">
              <a:spcBef>
                <a:spcPts val="0"/>
              </a:spcBef>
              <a:spcAft>
                <a:spcPts val="0"/>
              </a:spcAft>
              <a:buClr>
                <a:schemeClr val="lt1"/>
              </a:buClr>
              <a:buSzPts val="3650"/>
              <a:buNone/>
              <a:defRPr sz="3650">
                <a:solidFill>
                  <a:schemeClr val="lt1"/>
                </a:solidFill>
              </a:defRPr>
            </a:lvl6pPr>
            <a:lvl7pPr lvl="6" rtl="0">
              <a:spcBef>
                <a:spcPts val="0"/>
              </a:spcBef>
              <a:spcAft>
                <a:spcPts val="0"/>
              </a:spcAft>
              <a:buClr>
                <a:schemeClr val="lt1"/>
              </a:buClr>
              <a:buSzPts val="3650"/>
              <a:buNone/>
              <a:defRPr sz="3650">
                <a:solidFill>
                  <a:schemeClr val="lt1"/>
                </a:solidFill>
              </a:defRPr>
            </a:lvl7pPr>
            <a:lvl8pPr lvl="7" rtl="0">
              <a:spcBef>
                <a:spcPts val="0"/>
              </a:spcBef>
              <a:spcAft>
                <a:spcPts val="0"/>
              </a:spcAft>
              <a:buClr>
                <a:schemeClr val="lt1"/>
              </a:buClr>
              <a:buSzPts val="3650"/>
              <a:buNone/>
              <a:defRPr sz="3650">
                <a:solidFill>
                  <a:schemeClr val="lt1"/>
                </a:solidFill>
              </a:defRPr>
            </a:lvl8pPr>
            <a:lvl9pPr lvl="8" rtl="0">
              <a:spcBef>
                <a:spcPts val="0"/>
              </a:spcBef>
              <a:spcAft>
                <a:spcPts val="0"/>
              </a:spcAft>
              <a:buClr>
                <a:schemeClr val="lt1"/>
              </a:buClr>
              <a:buSzPts val="3650"/>
              <a:buNone/>
              <a:defRPr sz="365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ull Screen - Green 1">
  <p:cSld name="CUSTOM_5_1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9"/>
          <p:cNvSpPr txBox="1"/>
          <p:nvPr>
            <p:ph type="title"/>
          </p:nvPr>
        </p:nvSpPr>
        <p:spPr>
          <a:xfrm>
            <a:off x="2863450" y="2179550"/>
            <a:ext cx="5718300" cy="1673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3650"/>
              <a:buNone/>
              <a:defRPr sz="3650">
                <a:solidFill>
                  <a:schemeClr val="lt1"/>
                </a:solidFill>
              </a:defRPr>
            </a:lvl1pPr>
            <a:lvl2pPr lvl="1" rtl="0">
              <a:spcBef>
                <a:spcPts val="0"/>
              </a:spcBef>
              <a:spcAft>
                <a:spcPts val="0"/>
              </a:spcAft>
              <a:buClr>
                <a:schemeClr val="lt1"/>
              </a:buClr>
              <a:buSzPts val="3650"/>
              <a:buNone/>
              <a:defRPr sz="3650">
                <a:solidFill>
                  <a:schemeClr val="lt1"/>
                </a:solidFill>
              </a:defRPr>
            </a:lvl2pPr>
            <a:lvl3pPr lvl="2" rtl="0">
              <a:spcBef>
                <a:spcPts val="0"/>
              </a:spcBef>
              <a:spcAft>
                <a:spcPts val="0"/>
              </a:spcAft>
              <a:buClr>
                <a:schemeClr val="lt1"/>
              </a:buClr>
              <a:buSzPts val="3650"/>
              <a:buNone/>
              <a:defRPr sz="3650">
                <a:solidFill>
                  <a:schemeClr val="lt1"/>
                </a:solidFill>
              </a:defRPr>
            </a:lvl3pPr>
            <a:lvl4pPr lvl="3" rtl="0">
              <a:spcBef>
                <a:spcPts val="0"/>
              </a:spcBef>
              <a:spcAft>
                <a:spcPts val="0"/>
              </a:spcAft>
              <a:buClr>
                <a:schemeClr val="lt1"/>
              </a:buClr>
              <a:buSzPts val="3650"/>
              <a:buNone/>
              <a:defRPr sz="3650">
                <a:solidFill>
                  <a:schemeClr val="lt1"/>
                </a:solidFill>
              </a:defRPr>
            </a:lvl4pPr>
            <a:lvl5pPr lvl="4" rtl="0">
              <a:spcBef>
                <a:spcPts val="0"/>
              </a:spcBef>
              <a:spcAft>
                <a:spcPts val="0"/>
              </a:spcAft>
              <a:buClr>
                <a:schemeClr val="lt1"/>
              </a:buClr>
              <a:buSzPts val="3650"/>
              <a:buNone/>
              <a:defRPr sz="3650">
                <a:solidFill>
                  <a:schemeClr val="lt1"/>
                </a:solidFill>
              </a:defRPr>
            </a:lvl5pPr>
            <a:lvl6pPr lvl="5" rtl="0">
              <a:spcBef>
                <a:spcPts val="0"/>
              </a:spcBef>
              <a:spcAft>
                <a:spcPts val="0"/>
              </a:spcAft>
              <a:buClr>
                <a:schemeClr val="lt1"/>
              </a:buClr>
              <a:buSzPts val="3650"/>
              <a:buNone/>
              <a:defRPr sz="3650">
                <a:solidFill>
                  <a:schemeClr val="lt1"/>
                </a:solidFill>
              </a:defRPr>
            </a:lvl6pPr>
            <a:lvl7pPr lvl="6" rtl="0">
              <a:spcBef>
                <a:spcPts val="0"/>
              </a:spcBef>
              <a:spcAft>
                <a:spcPts val="0"/>
              </a:spcAft>
              <a:buClr>
                <a:schemeClr val="lt1"/>
              </a:buClr>
              <a:buSzPts val="3650"/>
              <a:buNone/>
              <a:defRPr sz="3650">
                <a:solidFill>
                  <a:schemeClr val="lt1"/>
                </a:solidFill>
              </a:defRPr>
            </a:lvl7pPr>
            <a:lvl8pPr lvl="7" rtl="0">
              <a:spcBef>
                <a:spcPts val="0"/>
              </a:spcBef>
              <a:spcAft>
                <a:spcPts val="0"/>
              </a:spcAft>
              <a:buClr>
                <a:schemeClr val="lt1"/>
              </a:buClr>
              <a:buSzPts val="3650"/>
              <a:buNone/>
              <a:defRPr sz="3650">
                <a:solidFill>
                  <a:schemeClr val="lt1"/>
                </a:solidFill>
              </a:defRPr>
            </a:lvl8pPr>
            <a:lvl9pPr lvl="8" rtl="0">
              <a:spcBef>
                <a:spcPts val="0"/>
              </a:spcBef>
              <a:spcAft>
                <a:spcPts val="0"/>
              </a:spcAft>
              <a:buClr>
                <a:schemeClr val="lt1"/>
              </a:buClr>
              <a:buSzPts val="3650"/>
              <a:buNone/>
              <a:defRPr sz="365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ull Screen - Green 1 1">
  <p:cSld name="CUSTOM_5_1_1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10"/>
          <p:cNvSpPr txBox="1"/>
          <p:nvPr>
            <p:ph type="title"/>
          </p:nvPr>
        </p:nvSpPr>
        <p:spPr>
          <a:xfrm>
            <a:off x="2863450" y="2179550"/>
            <a:ext cx="5718300" cy="1673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3650"/>
              <a:buNone/>
              <a:defRPr sz="3650">
                <a:solidFill>
                  <a:schemeClr val="lt1"/>
                </a:solidFill>
              </a:defRPr>
            </a:lvl1pPr>
            <a:lvl2pPr lvl="1" rtl="0">
              <a:spcBef>
                <a:spcPts val="0"/>
              </a:spcBef>
              <a:spcAft>
                <a:spcPts val="0"/>
              </a:spcAft>
              <a:buClr>
                <a:schemeClr val="lt1"/>
              </a:buClr>
              <a:buSzPts val="3650"/>
              <a:buNone/>
              <a:defRPr sz="3650">
                <a:solidFill>
                  <a:schemeClr val="lt1"/>
                </a:solidFill>
              </a:defRPr>
            </a:lvl2pPr>
            <a:lvl3pPr lvl="2" rtl="0">
              <a:spcBef>
                <a:spcPts val="0"/>
              </a:spcBef>
              <a:spcAft>
                <a:spcPts val="0"/>
              </a:spcAft>
              <a:buClr>
                <a:schemeClr val="lt1"/>
              </a:buClr>
              <a:buSzPts val="3650"/>
              <a:buNone/>
              <a:defRPr sz="3650">
                <a:solidFill>
                  <a:schemeClr val="lt1"/>
                </a:solidFill>
              </a:defRPr>
            </a:lvl3pPr>
            <a:lvl4pPr lvl="3" rtl="0">
              <a:spcBef>
                <a:spcPts val="0"/>
              </a:spcBef>
              <a:spcAft>
                <a:spcPts val="0"/>
              </a:spcAft>
              <a:buClr>
                <a:schemeClr val="lt1"/>
              </a:buClr>
              <a:buSzPts val="3650"/>
              <a:buNone/>
              <a:defRPr sz="3650">
                <a:solidFill>
                  <a:schemeClr val="lt1"/>
                </a:solidFill>
              </a:defRPr>
            </a:lvl4pPr>
            <a:lvl5pPr lvl="4" rtl="0">
              <a:spcBef>
                <a:spcPts val="0"/>
              </a:spcBef>
              <a:spcAft>
                <a:spcPts val="0"/>
              </a:spcAft>
              <a:buClr>
                <a:schemeClr val="lt1"/>
              </a:buClr>
              <a:buSzPts val="3650"/>
              <a:buNone/>
              <a:defRPr sz="3650">
                <a:solidFill>
                  <a:schemeClr val="lt1"/>
                </a:solidFill>
              </a:defRPr>
            </a:lvl5pPr>
            <a:lvl6pPr lvl="5" rtl="0">
              <a:spcBef>
                <a:spcPts val="0"/>
              </a:spcBef>
              <a:spcAft>
                <a:spcPts val="0"/>
              </a:spcAft>
              <a:buClr>
                <a:schemeClr val="lt1"/>
              </a:buClr>
              <a:buSzPts val="3650"/>
              <a:buNone/>
              <a:defRPr sz="3650">
                <a:solidFill>
                  <a:schemeClr val="lt1"/>
                </a:solidFill>
              </a:defRPr>
            </a:lvl6pPr>
            <a:lvl7pPr lvl="6" rtl="0">
              <a:spcBef>
                <a:spcPts val="0"/>
              </a:spcBef>
              <a:spcAft>
                <a:spcPts val="0"/>
              </a:spcAft>
              <a:buClr>
                <a:schemeClr val="lt1"/>
              </a:buClr>
              <a:buSzPts val="3650"/>
              <a:buNone/>
              <a:defRPr sz="3650">
                <a:solidFill>
                  <a:schemeClr val="lt1"/>
                </a:solidFill>
              </a:defRPr>
            </a:lvl7pPr>
            <a:lvl8pPr lvl="7" rtl="0">
              <a:spcBef>
                <a:spcPts val="0"/>
              </a:spcBef>
              <a:spcAft>
                <a:spcPts val="0"/>
              </a:spcAft>
              <a:buClr>
                <a:schemeClr val="lt1"/>
              </a:buClr>
              <a:buSzPts val="3650"/>
              <a:buNone/>
              <a:defRPr sz="3650">
                <a:solidFill>
                  <a:schemeClr val="lt1"/>
                </a:solidFill>
              </a:defRPr>
            </a:lvl8pPr>
            <a:lvl9pPr lvl="8" rtl="0">
              <a:spcBef>
                <a:spcPts val="0"/>
              </a:spcBef>
              <a:spcAft>
                <a:spcPts val="0"/>
              </a:spcAft>
              <a:buClr>
                <a:schemeClr val="lt1"/>
              </a:buClr>
              <a:buSzPts val="3650"/>
              <a:buNone/>
              <a:defRPr sz="365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oogle Sans"/>
              <a:buNone/>
              <a:defRPr b="1" sz="2800">
                <a:solidFill>
                  <a:schemeClr val="dk1"/>
                </a:solidFill>
                <a:latin typeface="Google Sans"/>
                <a:ea typeface="Google Sans"/>
                <a:cs typeface="Google Sans"/>
                <a:sym typeface="Google Sans"/>
              </a:defRPr>
            </a:lvl1pPr>
            <a:lvl2pPr lvl="1">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2pPr>
            <a:lvl3pPr lvl="2">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3pPr>
            <a:lvl4pPr lvl="3">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4pPr>
            <a:lvl5pPr lvl="4">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5pPr>
            <a:lvl6pPr lvl="5">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6pPr>
            <a:lvl7pPr lvl="6">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7pPr>
            <a:lvl8pPr lvl="7">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8pPr>
            <a:lvl9pPr lvl="8">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Mono Light"/>
              <a:buChar char="●"/>
              <a:defRPr sz="1800">
                <a:solidFill>
                  <a:schemeClr val="dk2"/>
                </a:solidFill>
                <a:latin typeface="Roboto Mono Light"/>
                <a:ea typeface="Roboto Mono Light"/>
                <a:cs typeface="Roboto Mono Light"/>
                <a:sym typeface="Roboto Mono Light"/>
              </a:defRPr>
            </a:lvl1pPr>
            <a:lvl2pPr indent="-317500" lvl="1" marL="9144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2pPr>
            <a:lvl3pPr indent="-317500" lvl="2" marL="13716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3pPr>
            <a:lvl4pPr indent="-317500" lvl="3" marL="18288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4pPr>
            <a:lvl5pPr indent="-317500" lvl="4" marL="22860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5pPr>
            <a:lvl6pPr indent="-317500" lvl="5" marL="27432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6pPr>
            <a:lvl7pPr indent="-317500" lvl="6" marL="32004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7pPr>
            <a:lvl8pPr indent="-317500" lvl="7" marL="36576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8pPr>
            <a:lvl9pPr indent="-317500" lvl="8" marL="4114800">
              <a:lnSpc>
                <a:spcPct val="115000"/>
              </a:lnSpc>
              <a:spcBef>
                <a:spcPts val="0"/>
              </a:spcBef>
              <a:spcAft>
                <a:spcPts val="0"/>
              </a:spcAft>
              <a:buClr>
                <a:schemeClr val="dk2"/>
              </a:buClr>
              <a:buSzPts val="1400"/>
              <a:buFont typeface="Google Sans"/>
              <a:buChar char="■"/>
              <a:defRPr>
                <a:solidFill>
                  <a:schemeClr val="dk2"/>
                </a:solidFill>
                <a:latin typeface="Google Sans"/>
                <a:ea typeface="Google Sans"/>
                <a:cs typeface="Google Sans"/>
                <a:sym typeface="Google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21"/>
          <p:cNvPicPr preferRelativeResize="0"/>
          <p:nvPr/>
        </p:nvPicPr>
        <p:blipFill rotWithShape="1">
          <a:blip r:embed="rId3">
            <a:alphaModFix/>
          </a:blip>
          <a:srcRect b="0" l="22860" r="22865" t="0"/>
          <a:stretch/>
        </p:blipFill>
        <p:spPr>
          <a:xfrm>
            <a:off x="5710243" y="54375"/>
            <a:ext cx="3433759" cy="5143501"/>
          </a:xfrm>
          <a:prstGeom prst="rect">
            <a:avLst/>
          </a:prstGeom>
          <a:noFill/>
          <a:ln>
            <a:noFill/>
          </a:ln>
        </p:spPr>
      </p:pic>
      <p:pic>
        <p:nvPicPr>
          <p:cNvPr id="71" name="Google Shape;71;p21"/>
          <p:cNvPicPr preferRelativeResize="0"/>
          <p:nvPr/>
        </p:nvPicPr>
        <p:blipFill rotWithShape="1">
          <a:blip r:embed="rId4">
            <a:alphaModFix/>
          </a:blip>
          <a:srcRect b="1059" l="0" r="0" t="-1060"/>
          <a:stretch/>
        </p:blipFill>
        <p:spPr>
          <a:xfrm>
            <a:off x="0" y="13"/>
            <a:ext cx="9144003" cy="5143487"/>
          </a:xfrm>
          <a:prstGeom prst="rect">
            <a:avLst/>
          </a:prstGeom>
          <a:noFill/>
          <a:ln>
            <a:noFill/>
          </a:ln>
        </p:spPr>
      </p:pic>
      <p:sp>
        <p:nvSpPr>
          <p:cNvPr id="72" name="Google Shape;72;p21"/>
          <p:cNvSpPr txBox="1"/>
          <p:nvPr>
            <p:ph type="title"/>
          </p:nvPr>
        </p:nvSpPr>
        <p:spPr>
          <a:xfrm>
            <a:off x="541975" y="2036775"/>
            <a:ext cx="4847100" cy="1736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Building Accessible Web Experiences. </a:t>
            </a:r>
            <a:endParaRPr/>
          </a:p>
        </p:txBody>
      </p:sp>
      <p:sp>
        <p:nvSpPr>
          <p:cNvPr id="73" name="Google Shape;73;p21"/>
          <p:cNvSpPr txBox="1"/>
          <p:nvPr/>
        </p:nvSpPr>
        <p:spPr>
          <a:xfrm>
            <a:off x="401600" y="306225"/>
            <a:ext cx="3808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B1B8C0"/>
                </a:solidFill>
                <a:latin typeface="Google Sans"/>
                <a:ea typeface="Google Sans"/>
                <a:cs typeface="Google Sans"/>
                <a:sym typeface="Google Sans"/>
              </a:rPr>
              <a:t>Fatima Muhammad</a:t>
            </a:r>
            <a:endParaRPr sz="3000">
              <a:solidFill>
                <a:srgbClr val="B1B8C0"/>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128" name="Shape 128"/>
        <p:cNvGrpSpPr/>
        <p:nvPr/>
      </p:nvGrpSpPr>
      <p:grpSpPr>
        <a:xfrm>
          <a:off x="0" y="0"/>
          <a:ext cx="0" cy="0"/>
          <a:chOff x="0" y="0"/>
          <a:chExt cx="0" cy="0"/>
        </a:xfrm>
      </p:grpSpPr>
      <p:sp>
        <p:nvSpPr>
          <p:cNvPr id="129" name="Google Shape;129;p30"/>
          <p:cNvSpPr txBox="1"/>
          <p:nvPr/>
        </p:nvSpPr>
        <p:spPr>
          <a:xfrm>
            <a:off x="1198125" y="1494300"/>
            <a:ext cx="6747900" cy="2266500"/>
          </a:xfrm>
          <a:prstGeom prst="rect">
            <a:avLst/>
          </a:prstGeom>
          <a:noFill/>
          <a:ln>
            <a:noFill/>
          </a:ln>
        </p:spPr>
        <p:txBody>
          <a:bodyPr anchorCtr="0" anchor="t" bIns="0" lIns="0" spcFirstLastPara="1" rIns="0" wrap="square" tIns="0">
            <a:spAutoFit/>
          </a:bodyPr>
          <a:lstStyle/>
          <a:p>
            <a:pPr indent="0" lvl="0" marL="457200" rtl="0" algn="ctr">
              <a:spcBef>
                <a:spcPts val="0"/>
              </a:spcBef>
              <a:spcAft>
                <a:spcPts val="0"/>
              </a:spcAft>
              <a:buNone/>
            </a:pPr>
            <a:r>
              <a:rPr lang="en" sz="2300">
                <a:solidFill>
                  <a:srgbClr val="D93025"/>
                </a:solidFill>
                <a:latin typeface="Google Sans"/>
                <a:ea typeface="Google Sans"/>
                <a:cs typeface="Google Sans"/>
                <a:sym typeface="Google Sans"/>
              </a:rPr>
              <a:t>2. Implementing Aria attributes</a:t>
            </a:r>
            <a:endParaRPr sz="2300">
              <a:solidFill>
                <a:srgbClr val="D93025"/>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t/>
            </a:r>
            <a:endParaRPr sz="2300">
              <a:solidFill>
                <a:srgbClr val="D93025"/>
              </a:solidFill>
              <a:latin typeface="Google Sans"/>
              <a:ea typeface="Google Sans"/>
              <a:cs typeface="Google Sans"/>
              <a:sym typeface="Google Sans"/>
            </a:endParaRPr>
          </a:p>
          <a:p>
            <a:pPr indent="0" lvl="0" marL="0" rtl="0" algn="ctr">
              <a:lnSpc>
                <a:spcPct val="115000"/>
              </a:lnSpc>
              <a:spcBef>
                <a:spcPts val="0"/>
              </a:spcBef>
              <a:spcAft>
                <a:spcPts val="0"/>
              </a:spcAft>
              <a:buClr>
                <a:schemeClr val="dk1"/>
              </a:buClr>
              <a:buSzPts val="1100"/>
              <a:buFont typeface="Arial"/>
              <a:buNone/>
            </a:pPr>
            <a:r>
              <a:rPr lang="en" sz="1500">
                <a:solidFill>
                  <a:srgbClr val="D93025"/>
                </a:solidFill>
                <a:latin typeface="Google Sans"/>
                <a:ea typeface="Google Sans"/>
                <a:cs typeface="Google Sans"/>
                <a:sym typeface="Google Sans"/>
              </a:rPr>
              <a:t>ARIA, which stands for Accessible Rich Internet Applications, is a set of attributes that can be added to HTML elements to improve the accessibility and usability of web content. Examples of some popular ARIA attributes includes: </a:t>
            </a:r>
            <a:endParaRPr sz="1500">
              <a:solidFill>
                <a:srgbClr val="D93025"/>
              </a:solidFill>
              <a:latin typeface="Google Sans"/>
              <a:ea typeface="Google Sans"/>
              <a:cs typeface="Google Sans"/>
              <a:sym typeface="Google Sans"/>
            </a:endParaRPr>
          </a:p>
          <a:p>
            <a:pPr indent="0" lvl="0" marL="0" rtl="0" algn="ctr">
              <a:lnSpc>
                <a:spcPct val="115000"/>
              </a:lnSpc>
              <a:spcBef>
                <a:spcPts val="0"/>
              </a:spcBef>
              <a:spcAft>
                <a:spcPts val="0"/>
              </a:spcAft>
              <a:buClr>
                <a:schemeClr val="dk1"/>
              </a:buClr>
              <a:buSzPts val="1100"/>
              <a:buFont typeface="Arial"/>
              <a:buNone/>
            </a:pPr>
            <a:r>
              <a:rPr lang="en" sz="1500">
                <a:solidFill>
                  <a:srgbClr val="D93025"/>
                </a:solidFill>
                <a:latin typeface="Google Sans"/>
                <a:ea typeface="Google Sans"/>
                <a:cs typeface="Google Sans"/>
                <a:sym typeface="Google Sans"/>
              </a:rPr>
              <a:t>“aria-label”, “aria-disabled”, “aria-hidden” and aria-roles like “role-navigation”, “role-button”, “role-form”</a:t>
            </a:r>
            <a:endParaRPr sz="1500">
              <a:solidFill>
                <a:srgbClr val="D93025"/>
              </a:solidFill>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133" name="Shape 133"/>
        <p:cNvGrpSpPr/>
        <p:nvPr/>
      </p:nvGrpSpPr>
      <p:grpSpPr>
        <a:xfrm>
          <a:off x="0" y="0"/>
          <a:ext cx="0" cy="0"/>
          <a:chOff x="0" y="0"/>
          <a:chExt cx="0" cy="0"/>
        </a:xfrm>
      </p:grpSpPr>
      <p:sp>
        <p:nvSpPr>
          <p:cNvPr id="134" name="Google Shape;134;p31"/>
          <p:cNvSpPr txBox="1"/>
          <p:nvPr/>
        </p:nvSpPr>
        <p:spPr>
          <a:xfrm>
            <a:off x="1198125" y="1494300"/>
            <a:ext cx="6747900" cy="1735500"/>
          </a:xfrm>
          <a:prstGeom prst="rect">
            <a:avLst/>
          </a:prstGeom>
          <a:noFill/>
          <a:ln>
            <a:noFill/>
          </a:ln>
        </p:spPr>
        <p:txBody>
          <a:bodyPr anchorCtr="0" anchor="t" bIns="0" lIns="0" spcFirstLastPara="1" rIns="0" wrap="square" tIns="0">
            <a:spAutoFit/>
          </a:bodyPr>
          <a:lstStyle/>
          <a:p>
            <a:pPr indent="0" lvl="0" marL="457200" rtl="0" algn="ctr">
              <a:spcBef>
                <a:spcPts val="0"/>
              </a:spcBef>
              <a:spcAft>
                <a:spcPts val="0"/>
              </a:spcAft>
              <a:buNone/>
            </a:pPr>
            <a:r>
              <a:rPr lang="en" sz="2300">
                <a:solidFill>
                  <a:srgbClr val="D93025"/>
                </a:solidFill>
                <a:latin typeface="Google Sans"/>
                <a:ea typeface="Google Sans"/>
                <a:cs typeface="Google Sans"/>
                <a:sym typeface="Google Sans"/>
              </a:rPr>
              <a:t>3</a:t>
            </a:r>
            <a:r>
              <a:rPr lang="en" sz="2300">
                <a:solidFill>
                  <a:srgbClr val="D93025"/>
                </a:solidFill>
                <a:latin typeface="Google Sans"/>
                <a:ea typeface="Google Sans"/>
                <a:cs typeface="Google Sans"/>
                <a:sym typeface="Google Sans"/>
              </a:rPr>
              <a:t>. Prioritize Keyboard Navigation</a:t>
            </a:r>
            <a:endParaRPr sz="2300">
              <a:solidFill>
                <a:srgbClr val="D93025"/>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t/>
            </a:r>
            <a:endParaRPr sz="2300">
              <a:solidFill>
                <a:srgbClr val="D93025"/>
              </a:solidFill>
              <a:latin typeface="Google Sans"/>
              <a:ea typeface="Google Sans"/>
              <a:cs typeface="Google Sans"/>
              <a:sym typeface="Google Sans"/>
            </a:endParaRPr>
          </a:p>
          <a:p>
            <a:pPr indent="0" lvl="0" marL="0" rtl="0" algn="ctr">
              <a:lnSpc>
                <a:spcPct val="115000"/>
              </a:lnSpc>
              <a:spcBef>
                <a:spcPts val="0"/>
              </a:spcBef>
              <a:spcAft>
                <a:spcPts val="0"/>
              </a:spcAft>
              <a:buClr>
                <a:schemeClr val="dk1"/>
              </a:buClr>
              <a:buSzPts val="1100"/>
              <a:buFont typeface="Arial"/>
              <a:buNone/>
            </a:pPr>
            <a:r>
              <a:rPr lang="en" sz="1500">
                <a:solidFill>
                  <a:srgbClr val="D93025"/>
                </a:solidFill>
                <a:latin typeface="Google Sans"/>
                <a:ea typeface="Google Sans"/>
                <a:cs typeface="Google Sans"/>
                <a:sym typeface="Google Sans"/>
              </a:rPr>
              <a:t>Prioritizing keyboard navigation is crucial for creating an inclusive and accessible web experience. Many users, including those with disabilities, rely on keyboard input as their primary means of interacting with websites. Bottom line, it improves user’s experiences.</a:t>
            </a:r>
            <a:endParaRPr sz="1500">
              <a:solidFill>
                <a:srgbClr val="D93025"/>
              </a:solidFill>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32"/>
          <p:cNvSpPr txBox="1"/>
          <p:nvPr>
            <p:ph type="title"/>
          </p:nvPr>
        </p:nvSpPr>
        <p:spPr>
          <a:xfrm>
            <a:off x="3280625" y="1915850"/>
            <a:ext cx="5674800" cy="1826100"/>
          </a:xfrm>
          <a:prstGeom prst="rect">
            <a:avLst/>
          </a:prstGeom>
        </p:spPr>
        <p:txBody>
          <a:bodyPr anchorCtr="0" anchor="t" bIns="91425" lIns="0" spcFirstLastPara="1" rIns="0" wrap="square" tIns="0">
            <a:normAutofit/>
          </a:bodyPr>
          <a:lstStyle/>
          <a:p>
            <a:pPr indent="0" lvl="0" marL="0" rtl="0" algn="l">
              <a:spcBef>
                <a:spcPts val="0"/>
              </a:spcBef>
              <a:spcAft>
                <a:spcPts val="0"/>
              </a:spcAft>
              <a:buSzPts val="990"/>
              <a:buNone/>
            </a:pPr>
            <a:r>
              <a:rPr lang="en" sz="3459"/>
              <a:t>Real-life examples of websites with Accessible Web Experiences.</a:t>
            </a:r>
            <a:endParaRPr sz="3280"/>
          </a:p>
        </p:txBody>
      </p:sp>
      <p:sp>
        <p:nvSpPr>
          <p:cNvPr id="140" name="Google Shape;140;p32"/>
          <p:cNvSpPr txBox="1"/>
          <p:nvPr/>
        </p:nvSpPr>
        <p:spPr>
          <a:xfrm>
            <a:off x="410150" y="390275"/>
            <a:ext cx="302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rgbClr val="B1B8C0"/>
              </a:solidFill>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3"/>
          <p:cNvSpPr txBox="1"/>
          <p:nvPr>
            <p:ph type="title"/>
          </p:nvPr>
        </p:nvSpPr>
        <p:spPr>
          <a:xfrm>
            <a:off x="311700" y="555600"/>
            <a:ext cx="4312800" cy="41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BC04"/>
                </a:solidFill>
              </a:rPr>
              <a:t>Google: </a:t>
            </a:r>
            <a:endParaRPr>
              <a:solidFill>
                <a:srgbClr val="FFBC04"/>
              </a:solidFill>
            </a:endParaRPr>
          </a:p>
          <a:p>
            <a:pPr indent="0" lvl="0" marL="0" rtl="0" algn="l">
              <a:spcBef>
                <a:spcPts val="0"/>
              </a:spcBef>
              <a:spcAft>
                <a:spcPts val="0"/>
              </a:spcAft>
              <a:buClr>
                <a:schemeClr val="dk1"/>
              </a:buClr>
              <a:buSzPts val="1100"/>
              <a:buFont typeface="Arial"/>
              <a:buNone/>
            </a:pPr>
            <a:r>
              <a:rPr lang="en" sz="1800"/>
              <a:t>It has one of the best user-experience as even a layman can make a search on google. It is simple and easy to use. </a:t>
            </a:r>
            <a:endParaRPr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pic>
        <p:nvPicPr>
          <p:cNvPr id="146" name="Google Shape;146;p33"/>
          <p:cNvPicPr preferRelativeResize="0"/>
          <p:nvPr/>
        </p:nvPicPr>
        <p:blipFill rotWithShape="1">
          <a:blip r:embed="rId3">
            <a:alphaModFix/>
          </a:blip>
          <a:srcRect b="-2289" l="8713" r="39633" t="2290"/>
          <a:stretch/>
        </p:blipFill>
        <p:spPr>
          <a:xfrm>
            <a:off x="5157780" y="37650"/>
            <a:ext cx="3986222"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34"/>
          <p:cNvSpPr txBox="1"/>
          <p:nvPr>
            <p:ph type="title"/>
          </p:nvPr>
        </p:nvSpPr>
        <p:spPr>
          <a:xfrm>
            <a:off x="5466350" y="706000"/>
            <a:ext cx="3898200" cy="41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2"/>
                </a:solidFill>
              </a:rPr>
              <a:t>Airbnb:</a:t>
            </a:r>
            <a:endParaRPr>
              <a:solidFill>
                <a:schemeClr val="accent2"/>
              </a:solidFill>
            </a:endParaRPr>
          </a:p>
          <a:p>
            <a:pPr indent="0" lvl="0" marL="0" rtl="0" algn="l">
              <a:spcBef>
                <a:spcPts val="0"/>
              </a:spcBef>
              <a:spcAft>
                <a:spcPts val="0"/>
              </a:spcAft>
              <a:buClr>
                <a:schemeClr val="dk1"/>
              </a:buClr>
              <a:buSzPts val="1100"/>
              <a:buFont typeface="Arial"/>
              <a:buNone/>
            </a:pPr>
            <a:r>
              <a:rPr lang="en" sz="1800"/>
              <a:t>Airbnb has a very inclusive design principle and an easy and straightforward navigation, allowing users find and book accommodation seamlessly.</a:t>
            </a:r>
            <a:endParaRPr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pic>
        <p:nvPicPr>
          <p:cNvPr id="152" name="Google Shape;152;p34"/>
          <p:cNvPicPr preferRelativeResize="0"/>
          <p:nvPr/>
        </p:nvPicPr>
        <p:blipFill rotWithShape="1">
          <a:blip r:embed="rId3">
            <a:alphaModFix/>
          </a:blip>
          <a:srcRect b="0" l="3696" r="38177" t="0"/>
          <a:stretch/>
        </p:blipFill>
        <p:spPr>
          <a:xfrm>
            <a:off x="5" y="280725"/>
            <a:ext cx="398622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5"/>
          <p:cNvSpPr txBox="1"/>
          <p:nvPr>
            <p:ph type="title"/>
          </p:nvPr>
        </p:nvSpPr>
        <p:spPr>
          <a:xfrm>
            <a:off x="311700" y="555600"/>
            <a:ext cx="4312800" cy="41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0000"/>
                </a:solidFill>
              </a:rPr>
              <a:t>BBC News:</a:t>
            </a:r>
            <a:endParaRPr>
              <a:solidFill>
                <a:srgbClr val="FF0000"/>
              </a:solidFill>
            </a:endParaRPr>
          </a:p>
          <a:p>
            <a:pPr indent="0" lvl="0" marL="0" rtl="0" algn="l">
              <a:spcBef>
                <a:spcPts val="0"/>
              </a:spcBef>
              <a:spcAft>
                <a:spcPts val="0"/>
              </a:spcAft>
              <a:buClr>
                <a:schemeClr val="dk1"/>
              </a:buClr>
              <a:buSzPts val="1100"/>
              <a:buFont typeface="Arial"/>
              <a:buNone/>
            </a:pPr>
            <a:r>
              <a:rPr lang="en" sz="1800"/>
              <a:t>BBC News website has a structured layout that makes it easy for users including those using screen readers. They also provide captioned videos and alt text for images for those users with hearing and visual impairments.</a:t>
            </a:r>
            <a:endParaRPr/>
          </a:p>
          <a:p>
            <a:pPr indent="0" lvl="0" marL="0" rtl="0" algn="l">
              <a:spcBef>
                <a:spcPts val="0"/>
              </a:spcBef>
              <a:spcAft>
                <a:spcPts val="0"/>
              </a:spcAft>
              <a:buClr>
                <a:schemeClr val="dk1"/>
              </a:buClr>
              <a:buSzPts val="1100"/>
              <a:buFont typeface="Arial"/>
              <a:buNone/>
            </a:pPr>
            <a:r>
              <a:t/>
            </a:r>
            <a:endParaRPr/>
          </a:p>
        </p:txBody>
      </p:sp>
      <p:pic>
        <p:nvPicPr>
          <p:cNvPr id="158" name="Google Shape;158;p35"/>
          <p:cNvPicPr preferRelativeResize="0"/>
          <p:nvPr/>
        </p:nvPicPr>
        <p:blipFill rotWithShape="1">
          <a:blip r:embed="rId3">
            <a:alphaModFix/>
          </a:blip>
          <a:srcRect b="1629" l="5728" r="42618" t="-1630"/>
          <a:stretch/>
        </p:blipFill>
        <p:spPr>
          <a:xfrm>
            <a:off x="5157780" y="37650"/>
            <a:ext cx="3986222"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162" name="Shape 162"/>
        <p:cNvGrpSpPr/>
        <p:nvPr/>
      </p:nvGrpSpPr>
      <p:grpSpPr>
        <a:xfrm>
          <a:off x="0" y="0"/>
          <a:ext cx="0" cy="0"/>
          <a:chOff x="0" y="0"/>
          <a:chExt cx="0" cy="0"/>
        </a:xfrm>
      </p:grpSpPr>
      <p:sp>
        <p:nvSpPr>
          <p:cNvPr id="163" name="Google Shape;163;p36"/>
          <p:cNvSpPr txBox="1"/>
          <p:nvPr/>
        </p:nvSpPr>
        <p:spPr>
          <a:xfrm>
            <a:off x="1198050" y="405725"/>
            <a:ext cx="6747900" cy="4054500"/>
          </a:xfrm>
          <a:prstGeom prst="rect">
            <a:avLst/>
          </a:prstGeom>
          <a:noFill/>
          <a:ln>
            <a:noFill/>
          </a:ln>
        </p:spPr>
        <p:txBody>
          <a:bodyPr anchorCtr="0" anchor="t" bIns="0" lIns="0" spcFirstLastPara="1" rIns="0" wrap="square" tIns="0">
            <a:spAutoFit/>
          </a:bodyPr>
          <a:lstStyle/>
          <a:p>
            <a:pPr indent="0" lvl="0" marL="457200" rtl="0" algn="ctr">
              <a:spcBef>
                <a:spcPts val="0"/>
              </a:spcBef>
              <a:spcAft>
                <a:spcPts val="0"/>
              </a:spcAft>
              <a:buNone/>
            </a:pPr>
            <a:r>
              <a:rPr lang="en" sz="2300">
                <a:solidFill>
                  <a:srgbClr val="D93025"/>
                </a:solidFill>
                <a:latin typeface="Google Sans"/>
                <a:ea typeface="Google Sans"/>
                <a:cs typeface="Google Sans"/>
                <a:sym typeface="Google Sans"/>
              </a:rPr>
              <a:t>Solutions to Common Challenges in implementing accessibility</a:t>
            </a:r>
            <a:endParaRPr sz="2300">
              <a:solidFill>
                <a:srgbClr val="D93025"/>
              </a:solidFill>
              <a:latin typeface="Google Sans"/>
              <a:ea typeface="Google Sans"/>
              <a:cs typeface="Google Sans"/>
              <a:sym typeface="Google Sans"/>
            </a:endParaRPr>
          </a:p>
          <a:p>
            <a:pPr indent="-323850" lvl="0" marL="457200" rtl="0" algn="l">
              <a:lnSpc>
                <a:spcPct val="115000"/>
              </a:lnSpc>
              <a:spcBef>
                <a:spcPts val="0"/>
              </a:spcBef>
              <a:spcAft>
                <a:spcPts val="0"/>
              </a:spcAft>
              <a:buClr>
                <a:srgbClr val="D93025"/>
              </a:buClr>
              <a:buSzPts val="1500"/>
              <a:buFont typeface="Google Sans"/>
              <a:buAutoNum type="arabicPeriod"/>
            </a:pPr>
            <a:r>
              <a:rPr lang="en" sz="1500">
                <a:solidFill>
                  <a:srgbClr val="D93025"/>
                </a:solidFill>
                <a:latin typeface="Google Sans"/>
                <a:ea typeface="Google Sans"/>
                <a:cs typeface="Google Sans"/>
                <a:sym typeface="Google Sans"/>
              </a:rPr>
              <a:t>Updating legacy systems and technologies to be more inclusive and accessible. </a:t>
            </a:r>
            <a:endParaRPr sz="1500">
              <a:solidFill>
                <a:srgbClr val="D93025"/>
              </a:solidFill>
              <a:latin typeface="Google Sans"/>
              <a:ea typeface="Google Sans"/>
              <a:cs typeface="Google Sans"/>
              <a:sym typeface="Google Sans"/>
            </a:endParaRPr>
          </a:p>
          <a:p>
            <a:pPr indent="-342900" lvl="0" marL="457200" rtl="0" algn="l">
              <a:lnSpc>
                <a:spcPct val="115000"/>
              </a:lnSpc>
              <a:spcBef>
                <a:spcPts val="0"/>
              </a:spcBef>
              <a:spcAft>
                <a:spcPts val="0"/>
              </a:spcAft>
              <a:buClr>
                <a:srgbClr val="D93025"/>
              </a:buClr>
              <a:buSzPts val="1800"/>
              <a:buFont typeface="Google Sans"/>
              <a:buAutoNum type="arabicPeriod"/>
            </a:pPr>
            <a:r>
              <a:rPr lang="en" sz="1500">
                <a:solidFill>
                  <a:srgbClr val="D93025"/>
                </a:solidFill>
                <a:latin typeface="Google Sans"/>
                <a:ea typeface="Google Sans"/>
                <a:cs typeface="Google Sans"/>
                <a:sym typeface="Google Sans"/>
              </a:rPr>
              <a:t>Prioritize responsive design, test websites on different devices, and ensure that all interactive elements are accessible through touch and keyboard input.</a:t>
            </a:r>
            <a:endParaRPr sz="1500">
              <a:solidFill>
                <a:srgbClr val="D93025"/>
              </a:solidFill>
              <a:latin typeface="Google Sans"/>
              <a:ea typeface="Google Sans"/>
              <a:cs typeface="Google Sans"/>
              <a:sym typeface="Google Sans"/>
            </a:endParaRPr>
          </a:p>
          <a:p>
            <a:pPr indent="-336550" lvl="0" marL="457200" rtl="0" algn="l">
              <a:lnSpc>
                <a:spcPct val="115000"/>
              </a:lnSpc>
              <a:spcBef>
                <a:spcPts val="0"/>
              </a:spcBef>
              <a:spcAft>
                <a:spcPts val="0"/>
              </a:spcAft>
              <a:buClr>
                <a:srgbClr val="D93025"/>
              </a:buClr>
              <a:buSzPts val="1700"/>
              <a:buFont typeface="Google Sans"/>
              <a:buAutoNum type="arabicPeriod"/>
            </a:pPr>
            <a:r>
              <a:rPr lang="en" sz="1500">
                <a:solidFill>
                  <a:srgbClr val="D93025"/>
                </a:solidFill>
                <a:latin typeface="Google Sans"/>
                <a:ea typeface="Google Sans"/>
                <a:cs typeface="Google Sans"/>
                <a:sym typeface="Google Sans"/>
              </a:rPr>
              <a:t>Test and ensure compatibility with major browsers. Implement feature fallbacks or polyfills when necessary to address inconsistencies.</a:t>
            </a:r>
            <a:endParaRPr sz="1500">
              <a:solidFill>
                <a:srgbClr val="D93025"/>
              </a:solidFill>
              <a:latin typeface="Google Sans"/>
              <a:ea typeface="Google Sans"/>
              <a:cs typeface="Google Sans"/>
              <a:sym typeface="Google Sans"/>
            </a:endParaRPr>
          </a:p>
          <a:p>
            <a:pPr indent="-342900" lvl="0" marL="457200" rtl="0" algn="l">
              <a:lnSpc>
                <a:spcPct val="115000"/>
              </a:lnSpc>
              <a:spcBef>
                <a:spcPts val="0"/>
              </a:spcBef>
              <a:spcAft>
                <a:spcPts val="0"/>
              </a:spcAft>
              <a:buClr>
                <a:srgbClr val="D93025"/>
              </a:buClr>
              <a:buSzPts val="1800"/>
              <a:buFont typeface="Google Sans"/>
              <a:buAutoNum type="arabicPeriod"/>
            </a:pPr>
            <a:r>
              <a:rPr lang="en" sz="1500">
                <a:solidFill>
                  <a:srgbClr val="D93025"/>
                </a:solidFill>
                <a:latin typeface="Google Sans"/>
                <a:ea typeface="Google Sans"/>
                <a:cs typeface="Google Sans"/>
                <a:sym typeface="Google Sans"/>
              </a:rPr>
              <a:t>Review and update content regularly. Provide documentation and guidelines for maintaining accessibility as part of ongoing content management.</a:t>
            </a:r>
            <a:endParaRPr sz="1500">
              <a:solidFill>
                <a:srgbClr val="D93025"/>
              </a:solidFill>
              <a:latin typeface="Google Sans"/>
              <a:ea typeface="Google Sans"/>
              <a:cs typeface="Google Sans"/>
              <a:sym typeface="Google Sans"/>
            </a:endParaRPr>
          </a:p>
          <a:p>
            <a:pPr indent="-342900" lvl="0" marL="457200" rtl="0" algn="l">
              <a:lnSpc>
                <a:spcPct val="115000"/>
              </a:lnSpc>
              <a:spcBef>
                <a:spcPts val="0"/>
              </a:spcBef>
              <a:spcAft>
                <a:spcPts val="0"/>
              </a:spcAft>
              <a:buClr>
                <a:srgbClr val="D93025"/>
              </a:buClr>
              <a:buSzPts val="1800"/>
              <a:buFont typeface="Google Sans"/>
              <a:buAutoNum type="arabicPeriod"/>
            </a:pPr>
            <a:r>
              <a:rPr lang="en" sz="1500">
                <a:solidFill>
                  <a:srgbClr val="D93025"/>
                </a:solidFill>
                <a:latin typeface="Google Sans"/>
                <a:ea typeface="Google Sans"/>
                <a:cs typeface="Google Sans"/>
                <a:sym typeface="Google Sans"/>
              </a:rPr>
              <a:t>Proper research on accessibility should be conducted before embarking on a project. </a:t>
            </a:r>
            <a:endParaRPr sz="1800">
              <a:solidFill>
                <a:srgbClr val="D93025"/>
              </a:solidFill>
              <a:latin typeface="Google Sans"/>
              <a:ea typeface="Google Sans"/>
              <a:cs typeface="Google Sans"/>
              <a:sym typeface="Google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37"/>
          <p:cNvSpPr txBox="1"/>
          <p:nvPr>
            <p:ph type="title"/>
          </p:nvPr>
        </p:nvSpPr>
        <p:spPr>
          <a:xfrm>
            <a:off x="2047000" y="1467800"/>
            <a:ext cx="5718300" cy="3005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1800">
                <a:solidFill>
                  <a:srgbClr val="ECECF1"/>
                </a:solidFill>
              </a:rPr>
              <a:t>As technology continues to advance, our dedication to ensuring that everyone, regardless of ability, exposure and knowledge can access and interact with online content becomes increasingly crucial. </a:t>
            </a:r>
            <a:endParaRPr sz="1800">
              <a:solidFill>
                <a:srgbClr val="ECECF1"/>
              </a:solidFill>
            </a:endParaRPr>
          </a:p>
          <a:p>
            <a:pPr indent="0" lvl="0" marL="0" rtl="0" algn="l">
              <a:spcBef>
                <a:spcPts val="0"/>
              </a:spcBef>
              <a:spcAft>
                <a:spcPts val="0"/>
              </a:spcAft>
              <a:buSzPts val="990"/>
              <a:buNone/>
            </a:pPr>
            <a:r>
              <a:rPr lang="en" sz="1800">
                <a:solidFill>
                  <a:srgbClr val="ECECF1"/>
                </a:solidFill>
              </a:rPr>
              <a:t>It is important for us to understand that the web is a shared space, and its potential is truly unlocked when everyone, can participate fully. So therefore, on our part as developers, taking time to implement accessible and user-friendly experiences becomes a priority in what we do. </a:t>
            </a:r>
            <a:endParaRPr sz="1800">
              <a:solidFill>
                <a:srgbClr val="ECECF1"/>
              </a:solidFill>
            </a:endParaRPr>
          </a:p>
          <a:p>
            <a:pPr indent="0" lvl="0" marL="0" rtl="0" algn="l">
              <a:spcBef>
                <a:spcPts val="0"/>
              </a:spcBef>
              <a:spcAft>
                <a:spcPts val="0"/>
              </a:spcAft>
              <a:buSzPts val="990"/>
              <a:buNone/>
            </a:pPr>
            <a:r>
              <a:t/>
            </a:r>
            <a:endParaRPr sz="3284"/>
          </a:p>
        </p:txBody>
      </p:sp>
      <p:sp>
        <p:nvSpPr>
          <p:cNvPr id="169" name="Google Shape;169;p37"/>
          <p:cNvSpPr txBox="1"/>
          <p:nvPr/>
        </p:nvSpPr>
        <p:spPr>
          <a:xfrm>
            <a:off x="444325" y="313350"/>
            <a:ext cx="302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rgbClr val="B1B8C0"/>
              </a:solidFill>
              <a:latin typeface="Google Sans"/>
              <a:ea typeface="Google Sans"/>
              <a:cs typeface="Google Sans"/>
              <a:sym typeface="Google Sans"/>
            </a:endParaRPr>
          </a:p>
        </p:txBody>
      </p:sp>
      <p:sp>
        <p:nvSpPr>
          <p:cNvPr id="170" name="Google Shape;170;p37"/>
          <p:cNvSpPr txBox="1"/>
          <p:nvPr/>
        </p:nvSpPr>
        <p:spPr>
          <a:xfrm>
            <a:off x="3271575" y="853675"/>
            <a:ext cx="2864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ECECF1"/>
                </a:solidFill>
                <a:latin typeface="Google Sans"/>
                <a:ea typeface="Google Sans"/>
                <a:cs typeface="Google Sans"/>
                <a:sym typeface="Google Sans"/>
              </a:rPr>
              <a:t>In Conclusion</a:t>
            </a:r>
            <a:endParaRPr b="1" sz="1800">
              <a:solidFill>
                <a:srgbClr val="ECECF1"/>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22"/>
          <p:cNvSpPr txBox="1"/>
          <p:nvPr>
            <p:ph type="title"/>
          </p:nvPr>
        </p:nvSpPr>
        <p:spPr>
          <a:xfrm>
            <a:off x="1808650" y="1657600"/>
            <a:ext cx="6490500" cy="1673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680"/>
              <a:t>“</a:t>
            </a:r>
            <a:r>
              <a:rPr lang="en" sz="3680"/>
              <a:t>Accessibility is about making things work for as many people as possible”</a:t>
            </a:r>
            <a:endParaRPr sz="3680"/>
          </a:p>
          <a:p>
            <a:pPr indent="0" lvl="0" marL="0" rtl="0" algn="l">
              <a:spcBef>
                <a:spcPts val="0"/>
              </a:spcBef>
              <a:spcAft>
                <a:spcPts val="0"/>
              </a:spcAft>
              <a:buNone/>
            </a:pPr>
            <a:r>
              <a:t/>
            </a:r>
            <a:endParaRPr/>
          </a:p>
        </p:txBody>
      </p:sp>
      <p:sp>
        <p:nvSpPr>
          <p:cNvPr id="79" name="Google Shape;79;p22"/>
          <p:cNvSpPr txBox="1"/>
          <p:nvPr/>
        </p:nvSpPr>
        <p:spPr>
          <a:xfrm>
            <a:off x="444325" y="313350"/>
            <a:ext cx="302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rgbClr val="B1B8C0"/>
              </a:solidFill>
              <a:latin typeface="Google Sans"/>
              <a:ea typeface="Google Sans"/>
              <a:cs typeface="Google Sans"/>
              <a:sym typeface="Google Sans"/>
            </a:endParaRPr>
          </a:p>
        </p:txBody>
      </p:sp>
      <p:sp>
        <p:nvSpPr>
          <p:cNvPr id="80" name="Google Shape;80;p22"/>
          <p:cNvSpPr txBox="1"/>
          <p:nvPr/>
        </p:nvSpPr>
        <p:spPr>
          <a:xfrm>
            <a:off x="3764625" y="3947500"/>
            <a:ext cx="5110800" cy="75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Google Sans"/>
                <a:ea typeface="Google Sans"/>
                <a:cs typeface="Google Sans"/>
                <a:sym typeface="Google Sans"/>
              </a:rPr>
              <a:t>-W3C Web Accessibility Initiative</a:t>
            </a:r>
            <a:r>
              <a:rPr b="1" lang="en" sz="3680">
                <a:solidFill>
                  <a:schemeClr val="lt1"/>
                </a:solidFill>
                <a:latin typeface="Google Sans"/>
                <a:ea typeface="Google Sans"/>
                <a:cs typeface="Google Sans"/>
                <a:sym typeface="Google Sans"/>
              </a:rPr>
              <a:t> </a:t>
            </a:r>
            <a:r>
              <a:rPr b="1" lang="en" sz="3680">
                <a:solidFill>
                  <a:schemeClr val="lt1"/>
                </a:solidFill>
                <a:latin typeface="Google Sans"/>
                <a:ea typeface="Google Sans"/>
                <a:cs typeface="Google Sans"/>
                <a:sym typeface="Google Sans"/>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23"/>
          <p:cNvPicPr preferRelativeResize="0"/>
          <p:nvPr/>
        </p:nvPicPr>
        <p:blipFill rotWithShape="1">
          <a:blip r:embed="rId3">
            <a:alphaModFix/>
          </a:blip>
          <a:srcRect b="0" l="19" r="19" t="0"/>
          <a:stretch/>
        </p:blipFill>
        <p:spPr>
          <a:xfrm>
            <a:off x="1850" y="0"/>
            <a:ext cx="9140299" cy="5143500"/>
          </a:xfrm>
          <a:prstGeom prst="rect">
            <a:avLst/>
          </a:prstGeom>
          <a:noFill/>
          <a:ln>
            <a:noFill/>
          </a:ln>
        </p:spPr>
      </p:pic>
      <p:pic>
        <p:nvPicPr>
          <p:cNvPr id="86" name="Google Shape;86;p23"/>
          <p:cNvPicPr preferRelativeResize="0"/>
          <p:nvPr/>
        </p:nvPicPr>
        <p:blipFill rotWithShape="1">
          <a:blip r:embed="rId4">
            <a:alphaModFix/>
          </a:blip>
          <a:srcRect b="7526" l="0" r="0" t="7518"/>
          <a:stretch/>
        </p:blipFill>
        <p:spPr>
          <a:xfrm>
            <a:off x="0" y="0"/>
            <a:ext cx="9144003" cy="5143501"/>
          </a:xfrm>
          <a:prstGeom prst="rect">
            <a:avLst/>
          </a:prstGeom>
          <a:noFill/>
          <a:ln>
            <a:noFill/>
          </a:ln>
        </p:spPr>
      </p:pic>
      <p:sp>
        <p:nvSpPr>
          <p:cNvPr id="87" name="Google Shape;87;p23"/>
          <p:cNvSpPr txBox="1"/>
          <p:nvPr>
            <p:ph idx="4294967295" type="title"/>
          </p:nvPr>
        </p:nvSpPr>
        <p:spPr>
          <a:xfrm>
            <a:off x="967450" y="1230000"/>
            <a:ext cx="5896200" cy="2075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680">
                <a:solidFill>
                  <a:schemeClr val="lt1"/>
                </a:solidFill>
                <a:highlight>
                  <a:schemeClr val="dk1"/>
                </a:highlight>
              </a:rPr>
              <a:t>Building an </a:t>
            </a:r>
            <a:r>
              <a:rPr lang="en" sz="3680">
                <a:solidFill>
                  <a:schemeClr val="lt1"/>
                </a:solidFill>
                <a:highlight>
                  <a:schemeClr val="dk1"/>
                </a:highlight>
              </a:rPr>
              <a:t>Accessible web experience is like building a universally accessible playground. </a:t>
            </a:r>
            <a:endParaRPr>
              <a:solidFill>
                <a:schemeClr val="lt1"/>
              </a:solidFill>
              <a:highlight>
                <a:schemeClr val="dk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4"/>
          <p:cNvSpPr txBox="1"/>
          <p:nvPr>
            <p:ph type="title"/>
          </p:nvPr>
        </p:nvSpPr>
        <p:spPr>
          <a:xfrm>
            <a:off x="311700" y="555600"/>
            <a:ext cx="3703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Just like a playground </a:t>
            </a:r>
            <a:endParaRPr b="1"/>
          </a:p>
        </p:txBody>
      </p:sp>
      <p:sp>
        <p:nvSpPr>
          <p:cNvPr id="93" name="Google Shape;93;p24"/>
          <p:cNvSpPr txBox="1"/>
          <p:nvPr>
            <p:ph idx="1" type="body"/>
          </p:nvPr>
        </p:nvSpPr>
        <p:spPr>
          <a:xfrm>
            <a:off x="311700" y="1389600"/>
            <a:ext cx="7650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like a playground, building an accessible web experience can be likened to creating an inclusive and welcoming space for all users.  </a:t>
            </a:r>
            <a:endParaRPr/>
          </a:p>
          <a:p>
            <a:pPr indent="-330200" lvl="0" marL="457200" rtl="0" algn="l">
              <a:spcBef>
                <a:spcPts val="1200"/>
              </a:spcBef>
              <a:spcAft>
                <a:spcPts val="0"/>
              </a:spcAft>
              <a:buSzPts val="1600"/>
              <a:buAutoNum type="arabicPeriod"/>
            </a:pPr>
            <a:r>
              <a:rPr lang="en"/>
              <a:t>Inclusive designs </a:t>
            </a:r>
            <a:endParaRPr/>
          </a:p>
          <a:p>
            <a:pPr indent="-330200" lvl="0" marL="457200" rtl="0" algn="l">
              <a:spcBef>
                <a:spcPts val="0"/>
              </a:spcBef>
              <a:spcAft>
                <a:spcPts val="0"/>
              </a:spcAft>
              <a:buSzPts val="1600"/>
              <a:buAutoNum type="arabicPeriod"/>
            </a:pPr>
            <a:r>
              <a:rPr lang="en"/>
              <a:t>Navigable Pathways </a:t>
            </a:r>
            <a:endParaRPr/>
          </a:p>
          <a:p>
            <a:pPr indent="-330200" lvl="0" marL="457200" rtl="0" algn="l">
              <a:spcBef>
                <a:spcPts val="0"/>
              </a:spcBef>
              <a:spcAft>
                <a:spcPts val="0"/>
              </a:spcAft>
              <a:buSzPts val="1600"/>
              <a:buAutoNum type="arabicPeriod"/>
            </a:pPr>
            <a:r>
              <a:rPr lang="en"/>
              <a:t>Adaptive equipment and support </a:t>
            </a:r>
            <a:endParaRPr/>
          </a:p>
          <a:p>
            <a:pPr indent="-330200" lvl="0" marL="457200" rtl="0" algn="l">
              <a:spcBef>
                <a:spcPts val="0"/>
              </a:spcBef>
              <a:spcAft>
                <a:spcPts val="0"/>
              </a:spcAft>
              <a:buSzPts val="1600"/>
              <a:buAutoNum type="arabicPeriod"/>
            </a:pPr>
            <a:r>
              <a:rPr lang="en"/>
              <a:t>Safety measures </a:t>
            </a:r>
            <a:endParaRPr/>
          </a:p>
          <a:p>
            <a:pPr indent="-330200" lvl="0" marL="457200" rtl="0" algn="l">
              <a:spcBef>
                <a:spcPts val="0"/>
              </a:spcBef>
              <a:spcAft>
                <a:spcPts val="0"/>
              </a:spcAft>
              <a:buSzPts val="1600"/>
              <a:buAutoNum type="arabicPeriod"/>
            </a:pPr>
            <a:r>
              <a:rPr lang="en"/>
              <a:t>Continuous</a:t>
            </a:r>
            <a:r>
              <a:rPr lang="en"/>
              <a:t> maintenance</a:t>
            </a:r>
            <a:endParaRPr/>
          </a:p>
          <a:p>
            <a:pPr indent="-330200" lvl="0" marL="457200" rtl="0" algn="l">
              <a:spcBef>
                <a:spcPts val="0"/>
              </a:spcBef>
              <a:spcAft>
                <a:spcPts val="0"/>
              </a:spcAft>
              <a:buSzPts val="1600"/>
              <a:buAutoNum type="arabicPeriod"/>
            </a:pPr>
            <a:r>
              <a:rPr lang="en"/>
              <a:t>Community involvement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25"/>
          <p:cNvSpPr txBox="1"/>
          <p:nvPr>
            <p:ph type="title"/>
          </p:nvPr>
        </p:nvSpPr>
        <p:spPr>
          <a:xfrm>
            <a:off x="3362325" y="2104700"/>
            <a:ext cx="5378400" cy="1390800"/>
          </a:xfrm>
          <a:prstGeom prst="rect">
            <a:avLst/>
          </a:prstGeom>
        </p:spPr>
        <p:txBody>
          <a:bodyPr anchorCtr="0" anchor="t" bIns="91425" lIns="0" spcFirstLastPara="1" rIns="0" wrap="square" tIns="0">
            <a:normAutofit fontScale="90000"/>
          </a:bodyPr>
          <a:lstStyle/>
          <a:p>
            <a:pPr indent="0" lvl="0" marL="0" rtl="0" algn="l">
              <a:spcBef>
                <a:spcPts val="0"/>
              </a:spcBef>
              <a:spcAft>
                <a:spcPts val="0"/>
              </a:spcAft>
              <a:buNone/>
            </a:pPr>
            <a:r>
              <a:rPr lang="en" sz="4400"/>
              <a:t>The Key Principles of Web Accessibility.</a:t>
            </a:r>
            <a:endParaRPr/>
          </a:p>
        </p:txBody>
      </p:sp>
      <p:sp>
        <p:nvSpPr>
          <p:cNvPr id="99" name="Google Shape;99;p25"/>
          <p:cNvSpPr txBox="1"/>
          <p:nvPr/>
        </p:nvSpPr>
        <p:spPr>
          <a:xfrm>
            <a:off x="410150" y="390275"/>
            <a:ext cx="302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rgbClr val="B1B8C0"/>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103" name="Shape 103"/>
        <p:cNvGrpSpPr/>
        <p:nvPr/>
      </p:nvGrpSpPr>
      <p:grpSpPr>
        <a:xfrm>
          <a:off x="0" y="0"/>
          <a:ext cx="0" cy="0"/>
          <a:chOff x="0" y="0"/>
          <a:chExt cx="0" cy="0"/>
        </a:xfrm>
      </p:grpSpPr>
      <p:sp>
        <p:nvSpPr>
          <p:cNvPr id="104" name="Google Shape;104;p26"/>
          <p:cNvSpPr txBox="1"/>
          <p:nvPr/>
        </p:nvSpPr>
        <p:spPr>
          <a:xfrm>
            <a:off x="1198125" y="1494300"/>
            <a:ext cx="6747900" cy="1667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sz="2300">
                <a:solidFill>
                  <a:srgbClr val="D93025"/>
                </a:solidFill>
                <a:latin typeface="Google Sans"/>
                <a:ea typeface="Google Sans"/>
                <a:cs typeface="Google Sans"/>
                <a:sym typeface="Google Sans"/>
              </a:rPr>
              <a:t>The “POUR” principle</a:t>
            </a:r>
            <a:endParaRPr sz="2300">
              <a:solidFill>
                <a:srgbClr val="D93025"/>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t/>
            </a:r>
            <a:endParaRPr sz="2300">
              <a:solidFill>
                <a:srgbClr val="D93025"/>
              </a:solidFill>
              <a:latin typeface="Google Sans"/>
              <a:ea typeface="Google Sans"/>
              <a:cs typeface="Google Sans"/>
              <a:sym typeface="Google Sans"/>
            </a:endParaRPr>
          </a:p>
          <a:p>
            <a:pPr indent="0" lvl="0" marL="0" rtl="0" algn="ctr">
              <a:lnSpc>
                <a:spcPct val="115000"/>
              </a:lnSpc>
              <a:spcBef>
                <a:spcPts val="0"/>
              </a:spcBef>
              <a:spcAft>
                <a:spcPts val="0"/>
              </a:spcAft>
              <a:buClr>
                <a:schemeClr val="dk1"/>
              </a:buClr>
              <a:buSzPts val="1100"/>
              <a:buFont typeface="Arial"/>
              <a:buNone/>
            </a:pPr>
            <a:r>
              <a:rPr lang="en">
                <a:solidFill>
                  <a:srgbClr val="D93025"/>
                </a:solidFill>
                <a:latin typeface="Google Sans"/>
                <a:ea typeface="Google Sans"/>
                <a:cs typeface="Google Sans"/>
                <a:sym typeface="Google Sans"/>
              </a:rPr>
              <a:t>Web accessibility is guided by a set of principles outlined in the Web Content Accessibility Guidelines (WCAG) developed by the World Wide Web Consortium (W3C). These principles are organized into four main categories, often referred to as the "POUR" principles, representing that content should be:</a:t>
            </a:r>
            <a:endParaRPr>
              <a:solidFill>
                <a:srgbClr val="D93025"/>
              </a:solidFill>
              <a:latin typeface="Roboto Mono Light"/>
              <a:ea typeface="Roboto Mono Light"/>
              <a:cs typeface="Roboto Mono Light"/>
              <a:sym typeface="Roboto Mon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27"/>
          <p:cNvSpPr txBox="1"/>
          <p:nvPr>
            <p:ph type="title"/>
          </p:nvPr>
        </p:nvSpPr>
        <p:spPr>
          <a:xfrm>
            <a:off x="590825" y="1276975"/>
            <a:ext cx="8143200" cy="760800"/>
          </a:xfrm>
          <a:prstGeom prst="rect">
            <a:avLst/>
          </a:prstGeom>
        </p:spPr>
        <p:txBody>
          <a:bodyPr anchorCtr="0" anchor="t" bIns="0" lIns="0" spcFirstLastPara="1" rIns="0" wrap="square" tIns="0">
            <a:normAutofit fontScale="90000"/>
          </a:bodyPr>
          <a:lstStyle/>
          <a:p>
            <a:pPr indent="-342900" lvl="0" marL="457200" rtl="0" algn="l">
              <a:spcBef>
                <a:spcPts val="0"/>
              </a:spcBef>
              <a:spcAft>
                <a:spcPts val="0"/>
              </a:spcAft>
              <a:buSzPct val="100000"/>
              <a:buChar char="●"/>
            </a:pPr>
            <a:r>
              <a:rPr lang="en" sz="2000"/>
              <a:t>Perceivable</a:t>
            </a:r>
            <a:r>
              <a:rPr lang="en" sz="2000"/>
              <a:t>:</a:t>
            </a:r>
            <a:r>
              <a:rPr lang="en" sz="2380"/>
              <a:t> </a:t>
            </a:r>
            <a:r>
              <a:rPr lang="en" sz="1311">
                <a:solidFill>
                  <a:srgbClr val="ECECF1"/>
                </a:solidFill>
              </a:rPr>
              <a:t>Information and user interface components must be presented in a way that users can perceive. This includes providing text alternatives for non-text content, captions and other alternatives for multimedia, and making sure that content is adaptable and distinguishable.</a:t>
            </a:r>
            <a:endParaRPr sz="2461"/>
          </a:p>
        </p:txBody>
      </p:sp>
      <p:sp>
        <p:nvSpPr>
          <p:cNvPr id="110" name="Google Shape;110;p27"/>
          <p:cNvSpPr txBox="1"/>
          <p:nvPr/>
        </p:nvSpPr>
        <p:spPr>
          <a:xfrm>
            <a:off x="493025" y="1874675"/>
            <a:ext cx="7936800" cy="905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Google Sans"/>
              <a:buChar char="●"/>
            </a:pPr>
            <a:r>
              <a:rPr b="1" lang="en" sz="1800">
                <a:solidFill>
                  <a:schemeClr val="lt1"/>
                </a:solidFill>
                <a:latin typeface="Google Sans"/>
                <a:ea typeface="Google Sans"/>
                <a:cs typeface="Google Sans"/>
                <a:sym typeface="Google Sans"/>
              </a:rPr>
              <a:t>Operable</a:t>
            </a:r>
            <a:r>
              <a:rPr b="1" lang="en" sz="1800">
                <a:solidFill>
                  <a:schemeClr val="lt1"/>
                </a:solidFill>
                <a:latin typeface="Google Sans"/>
                <a:ea typeface="Google Sans"/>
                <a:cs typeface="Google Sans"/>
                <a:sym typeface="Google Sans"/>
              </a:rPr>
              <a:t>:</a:t>
            </a:r>
            <a:r>
              <a:rPr b="1" lang="en" sz="2280">
                <a:solidFill>
                  <a:schemeClr val="lt1"/>
                </a:solidFill>
                <a:latin typeface="Google Sans"/>
                <a:ea typeface="Google Sans"/>
                <a:cs typeface="Google Sans"/>
                <a:sym typeface="Google Sans"/>
              </a:rPr>
              <a:t> </a:t>
            </a:r>
            <a:r>
              <a:rPr b="1" lang="en" sz="1200">
                <a:solidFill>
                  <a:srgbClr val="ECECF1"/>
                </a:solidFill>
                <a:latin typeface="Google Sans"/>
                <a:ea typeface="Google Sans"/>
                <a:cs typeface="Google Sans"/>
                <a:sym typeface="Google Sans"/>
              </a:rPr>
              <a:t>This involves making all functionality available through a keyboard, providing users with enough time to read and complete tasks, avoiding content that could cause seizures or physical discomfort, and designing navigable, predictable, and consistent interfaces.</a:t>
            </a:r>
            <a:endParaRPr b="1" sz="1300">
              <a:latin typeface="Google Sans"/>
              <a:ea typeface="Google Sans"/>
              <a:cs typeface="Google Sans"/>
              <a:sym typeface="Google Sans"/>
            </a:endParaRPr>
          </a:p>
        </p:txBody>
      </p:sp>
      <p:sp>
        <p:nvSpPr>
          <p:cNvPr id="111" name="Google Shape;111;p27"/>
          <p:cNvSpPr txBox="1"/>
          <p:nvPr/>
        </p:nvSpPr>
        <p:spPr>
          <a:xfrm>
            <a:off x="484925" y="2657650"/>
            <a:ext cx="8355000" cy="920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Google Sans"/>
              <a:buChar char="●"/>
            </a:pPr>
            <a:r>
              <a:rPr b="1" lang="en" sz="1800">
                <a:solidFill>
                  <a:schemeClr val="lt1"/>
                </a:solidFill>
                <a:latin typeface="Google Sans"/>
                <a:ea typeface="Google Sans"/>
                <a:cs typeface="Google Sans"/>
                <a:sym typeface="Google Sans"/>
              </a:rPr>
              <a:t>Understandable:</a:t>
            </a:r>
            <a:r>
              <a:rPr b="1" lang="en" sz="2380">
                <a:solidFill>
                  <a:schemeClr val="lt1"/>
                </a:solidFill>
                <a:latin typeface="Google Sans"/>
                <a:ea typeface="Google Sans"/>
                <a:cs typeface="Google Sans"/>
                <a:sym typeface="Google Sans"/>
              </a:rPr>
              <a:t> </a:t>
            </a:r>
            <a:r>
              <a:rPr b="1" lang="en" sz="1200">
                <a:solidFill>
                  <a:srgbClr val="ECECF1"/>
                </a:solidFill>
                <a:latin typeface="Google Sans"/>
                <a:ea typeface="Google Sans"/>
                <a:cs typeface="Google Sans"/>
                <a:sym typeface="Google Sans"/>
              </a:rPr>
              <a:t>Information and the operation of user interface must be understandable. This principle includes creating legible, readable text; designing consistent and predictable navigation and functionality; and input assistance to prevent and correct errors.</a:t>
            </a:r>
            <a:endParaRPr b="1">
              <a:latin typeface="Google Sans"/>
              <a:ea typeface="Google Sans"/>
              <a:cs typeface="Google Sans"/>
              <a:sym typeface="Google Sans"/>
            </a:endParaRPr>
          </a:p>
        </p:txBody>
      </p:sp>
      <p:sp>
        <p:nvSpPr>
          <p:cNvPr id="112" name="Google Shape;112;p27"/>
          <p:cNvSpPr txBox="1"/>
          <p:nvPr/>
        </p:nvSpPr>
        <p:spPr>
          <a:xfrm>
            <a:off x="484925" y="3462350"/>
            <a:ext cx="8545500" cy="920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Google Sans"/>
              <a:buChar char="●"/>
            </a:pPr>
            <a:r>
              <a:rPr b="1" lang="en" sz="1800">
                <a:solidFill>
                  <a:schemeClr val="lt1"/>
                </a:solidFill>
                <a:latin typeface="Google Sans"/>
                <a:ea typeface="Google Sans"/>
                <a:cs typeface="Google Sans"/>
                <a:sym typeface="Google Sans"/>
              </a:rPr>
              <a:t>Robust</a:t>
            </a:r>
            <a:r>
              <a:rPr b="1" lang="en" sz="1800">
                <a:solidFill>
                  <a:schemeClr val="lt1"/>
                </a:solidFill>
                <a:latin typeface="Google Sans"/>
                <a:ea typeface="Google Sans"/>
                <a:cs typeface="Google Sans"/>
                <a:sym typeface="Google Sans"/>
              </a:rPr>
              <a:t>:</a:t>
            </a:r>
            <a:r>
              <a:rPr b="1" lang="en" sz="2380">
                <a:solidFill>
                  <a:schemeClr val="lt1"/>
                </a:solidFill>
                <a:latin typeface="Google Sans"/>
                <a:ea typeface="Google Sans"/>
                <a:cs typeface="Google Sans"/>
                <a:sym typeface="Google Sans"/>
              </a:rPr>
              <a:t> </a:t>
            </a:r>
            <a:r>
              <a:rPr b="1" lang="en" sz="1200">
                <a:solidFill>
                  <a:srgbClr val="ECECF1"/>
                </a:solidFill>
                <a:latin typeface="Google Sans"/>
                <a:ea typeface="Google Sans"/>
                <a:cs typeface="Google Sans"/>
                <a:sym typeface="Google Sans"/>
              </a:rPr>
              <a:t>Content must be robust enough that it can be reliably interpreted by a wide variety of user agents, including assistive technologies. This involves using valid code, ensuring compatibility with current and future technologies, and providing fallbacks for when technologies are not supported.</a:t>
            </a:r>
            <a:endParaRPr b="1">
              <a:latin typeface="Google Sans"/>
              <a:ea typeface="Google Sans"/>
              <a:cs typeface="Google Sans"/>
              <a:sym typeface="Googl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28"/>
          <p:cNvSpPr txBox="1"/>
          <p:nvPr>
            <p:ph type="title"/>
          </p:nvPr>
        </p:nvSpPr>
        <p:spPr>
          <a:xfrm>
            <a:off x="3434750" y="2059550"/>
            <a:ext cx="4983900" cy="1522500"/>
          </a:xfrm>
          <a:prstGeom prst="rect">
            <a:avLst/>
          </a:prstGeom>
        </p:spPr>
        <p:txBody>
          <a:bodyPr anchorCtr="0" anchor="t" bIns="91425" lIns="0" spcFirstLastPara="1" rIns="0" wrap="square" tIns="0">
            <a:normAutofit/>
          </a:bodyPr>
          <a:lstStyle/>
          <a:p>
            <a:pPr indent="0" lvl="0" marL="0" rtl="0" algn="l">
              <a:spcBef>
                <a:spcPts val="0"/>
              </a:spcBef>
              <a:spcAft>
                <a:spcPts val="0"/>
              </a:spcAft>
              <a:buClr>
                <a:schemeClr val="dk1"/>
              </a:buClr>
              <a:buSzPts val="1100"/>
              <a:buFont typeface="Arial"/>
              <a:buNone/>
            </a:pPr>
            <a:r>
              <a:rPr lang="en" sz="4400"/>
              <a:t>3 actionable tips for developers </a:t>
            </a:r>
            <a:endParaRPr/>
          </a:p>
        </p:txBody>
      </p:sp>
      <p:sp>
        <p:nvSpPr>
          <p:cNvPr id="118" name="Google Shape;118;p28"/>
          <p:cNvSpPr txBox="1"/>
          <p:nvPr/>
        </p:nvSpPr>
        <p:spPr>
          <a:xfrm>
            <a:off x="410150" y="390275"/>
            <a:ext cx="3024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rgbClr val="B1B8C0"/>
              </a:solidFill>
              <a:latin typeface="Google Sans"/>
              <a:ea typeface="Google Sans"/>
              <a:cs typeface="Google Sans"/>
              <a:sym typeface="Google Sans"/>
            </a:endParaRPr>
          </a:p>
        </p:txBody>
      </p:sp>
      <p:sp>
        <p:nvSpPr>
          <p:cNvPr id="119" name="Google Shape;119;p28"/>
          <p:cNvSpPr txBox="1"/>
          <p:nvPr/>
        </p:nvSpPr>
        <p:spPr>
          <a:xfrm>
            <a:off x="2905600" y="3327675"/>
            <a:ext cx="551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123" name="Shape 123"/>
        <p:cNvGrpSpPr/>
        <p:nvPr/>
      </p:nvGrpSpPr>
      <p:grpSpPr>
        <a:xfrm>
          <a:off x="0" y="0"/>
          <a:ext cx="0" cy="0"/>
          <a:chOff x="0" y="0"/>
          <a:chExt cx="0" cy="0"/>
        </a:xfrm>
      </p:grpSpPr>
      <p:sp>
        <p:nvSpPr>
          <p:cNvPr id="124" name="Google Shape;124;p29"/>
          <p:cNvSpPr txBox="1"/>
          <p:nvPr/>
        </p:nvSpPr>
        <p:spPr>
          <a:xfrm>
            <a:off x="1198125" y="1494300"/>
            <a:ext cx="6747900" cy="1419300"/>
          </a:xfrm>
          <a:prstGeom prst="rect">
            <a:avLst/>
          </a:prstGeom>
          <a:noFill/>
          <a:ln>
            <a:noFill/>
          </a:ln>
        </p:spPr>
        <p:txBody>
          <a:bodyPr anchorCtr="0" anchor="t" bIns="0" lIns="0" spcFirstLastPara="1" rIns="0" wrap="square" tIns="0">
            <a:spAutoFit/>
          </a:bodyPr>
          <a:lstStyle/>
          <a:p>
            <a:pPr indent="-374650" lvl="0" marL="457200" rtl="0" algn="ctr">
              <a:spcBef>
                <a:spcPts val="0"/>
              </a:spcBef>
              <a:spcAft>
                <a:spcPts val="0"/>
              </a:spcAft>
              <a:buClr>
                <a:srgbClr val="D93025"/>
              </a:buClr>
              <a:buSzPts val="2300"/>
              <a:buFont typeface="Google Sans"/>
              <a:buAutoNum type="arabicPeriod"/>
            </a:pPr>
            <a:r>
              <a:rPr lang="en" sz="2300">
                <a:solidFill>
                  <a:srgbClr val="D93025"/>
                </a:solidFill>
                <a:latin typeface="Google Sans"/>
                <a:ea typeface="Google Sans"/>
                <a:cs typeface="Google Sans"/>
                <a:sym typeface="Google Sans"/>
              </a:rPr>
              <a:t>Use Semantic HTML tags</a:t>
            </a:r>
            <a:endParaRPr sz="2300">
              <a:solidFill>
                <a:srgbClr val="D93025"/>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t/>
            </a:r>
            <a:endParaRPr sz="2300">
              <a:solidFill>
                <a:srgbClr val="D93025"/>
              </a:solidFill>
              <a:latin typeface="Google Sans"/>
              <a:ea typeface="Google Sans"/>
              <a:cs typeface="Google Sans"/>
              <a:sym typeface="Google Sans"/>
            </a:endParaRPr>
          </a:p>
          <a:p>
            <a:pPr indent="0" lvl="0" marL="0" rtl="0" algn="ctr">
              <a:lnSpc>
                <a:spcPct val="115000"/>
              </a:lnSpc>
              <a:spcBef>
                <a:spcPts val="0"/>
              </a:spcBef>
              <a:spcAft>
                <a:spcPts val="0"/>
              </a:spcAft>
              <a:buClr>
                <a:schemeClr val="dk1"/>
              </a:buClr>
              <a:buSzPts val="1100"/>
              <a:buFont typeface="Arial"/>
              <a:buNone/>
            </a:pPr>
            <a:r>
              <a:rPr lang="en">
                <a:solidFill>
                  <a:srgbClr val="D93025"/>
                </a:solidFill>
                <a:latin typeface="Google Sans"/>
                <a:ea typeface="Google Sans"/>
                <a:cs typeface="Google Sans"/>
                <a:sym typeface="Google Sans"/>
              </a:rPr>
              <a:t>Using semantic HTML tags improves accessibility, and makes ones code clearer. It also helps enhances seo searches. What we mean by using semantic html includes the use of &lt;main&gt;, &lt;section&gt;, &lt;headers&gt;, &lt;div&gt;, &lt;nav&gt;, &lt;footer&gt;, &lt;article&gt;, etc.  </a:t>
            </a:r>
            <a:endParaRPr>
              <a:solidFill>
                <a:srgbClr val="D93025"/>
              </a:solidFill>
              <a:latin typeface="Roboto Mono Light"/>
              <a:ea typeface="Roboto Mono Light"/>
              <a:cs typeface="Roboto Mono Light"/>
              <a:sym typeface="Roboto Mono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vFest 2023">
  <a:themeElements>
    <a:clrScheme name="Simple Light">
      <a:dk1>
        <a:srgbClr val="000000"/>
      </a:dk1>
      <a:lt1>
        <a:srgbClr val="FFFFFF"/>
      </a:lt1>
      <a:dk2>
        <a:srgbClr val="595959"/>
      </a:dk2>
      <a:lt2>
        <a:srgbClr val="EEEEEE"/>
      </a:lt2>
      <a:accent1>
        <a:srgbClr val="4285F4"/>
      </a:accent1>
      <a:accent2>
        <a:srgbClr val="EA4335"/>
      </a:accent2>
      <a:accent3>
        <a:srgbClr val="FBBC04"/>
      </a:accent3>
      <a:accent4>
        <a:srgbClr val="34A85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